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05" r:id="rId4"/>
  </p:sldMasterIdLst>
  <p:notesMasterIdLst>
    <p:notesMasterId r:id="rId39"/>
  </p:notesMasterIdLst>
  <p:sldIdLst>
    <p:sldId id="301" r:id="rId5"/>
    <p:sldId id="2145705846" r:id="rId6"/>
    <p:sldId id="2145705856" r:id="rId7"/>
    <p:sldId id="2145705841" r:id="rId8"/>
    <p:sldId id="2145705842" r:id="rId9"/>
    <p:sldId id="2145705795" r:id="rId10"/>
    <p:sldId id="2145705822" r:id="rId11"/>
    <p:sldId id="2145705796" r:id="rId12"/>
    <p:sldId id="2145705793" r:id="rId13"/>
    <p:sldId id="2145705797" r:id="rId14"/>
    <p:sldId id="2145705816" r:id="rId15"/>
    <p:sldId id="2145705790" r:id="rId16"/>
    <p:sldId id="2145705799" r:id="rId17"/>
    <p:sldId id="2145705798" r:id="rId18"/>
    <p:sldId id="2145705800" r:id="rId19"/>
    <p:sldId id="2145705806" r:id="rId20"/>
    <p:sldId id="2145705789" r:id="rId21"/>
    <p:sldId id="2145705855" r:id="rId22"/>
    <p:sldId id="2145705849" r:id="rId23"/>
    <p:sldId id="2145705850" r:id="rId24"/>
    <p:sldId id="2145705823" r:id="rId25"/>
    <p:sldId id="2145705852" r:id="rId26"/>
    <p:sldId id="2145705851" r:id="rId27"/>
    <p:sldId id="2145705848" r:id="rId28"/>
    <p:sldId id="2145705835" r:id="rId29"/>
    <p:sldId id="2145705825" r:id="rId30"/>
    <p:sldId id="2145705828" r:id="rId31"/>
    <p:sldId id="2145705827" r:id="rId32"/>
    <p:sldId id="2145705829" r:id="rId33"/>
    <p:sldId id="2145705830" r:id="rId34"/>
    <p:sldId id="2145705831" r:id="rId35"/>
    <p:sldId id="2145705853" r:id="rId36"/>
    <p:sldId id="2145705854" r:id="rId37"/>
    <p:sldId id="2145705773" r:id="rId38"/>
  </p:sldIdLst>
  <p:sldSz cx="12192000" cy="6858000"/>
  <p:notesSz cx="6858000" cy="9144000"/>
  <p:embeddedFontLst>
    <p:embeddedFont>
      <p:font typeface="Arial Nova" panose="020B0504020202020204" pitchFamily="34" charset="0"/>
      <p:regular r:id="rId40"/>
      <p:bold r:id="rId41"/>
      <p:italic r:id="rId42"/>
      <p:boldItalic r:id="rId43"/>
    </p:embeddedFont>
    <p:embeddedFont>
      <p:font typeface="Barlow Semi Condensed" panose="020B0604020202020204" pitchFamily="2" charset="0"/>
      <p:regular r:id="rId44"/>
      <p:bold r:id="rId45"/>
      <p:italic r:id="rId46"/>
      <p:boldItalic r:id="rId47"/>
    </p:embeddedFont>
    <p:embeddedFont>
      <p:font typeface="Barlow Semi Condensed Light" panose="020B0604020202020204" pitchFamily="2" charset="0"/>
      <p:regular r:id="rId48"/>
      <p:italic r:id="rId49"/>
    </p:embeddedFont>
    <p:embeddedFont>
      <p:font typeface="Barlow Semi Condensed Medium" panose="00000606000000000000" pitchFamily="2" charset="0"/>
      <p:regular r:id="rId50"/>
      <p:italic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6A6C01-C5B0-9AAC-F4ED-6651F420B46B}" name="Imogen Martineau" initials="IM" userId="S::imartineau@cleanairfund.org::cbf2a558-004d-4ff9-b487-fb792a6c16a9" providerId="AD"/>
  <p188:author id="{73A1C4CE-3167-99E3-8811-1798DEB54D4A}" name="Jane Burston" initials="JB" userId="Jane Burst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29960" autoAdjust="0"/>
  </p:normalViewPr>
  <p:slideViewPr>
    <p:cSldViewPr snapToGrid="0">
      <p:cViewPr varScale="1">
        <p:scale>
          <a:sx n="21" d="100"/>
          <a:sy n="21" d="100"/>
        </p:scale>
        <p:origin x="2592" y="36"/>
      </p:cViewPr>
      <p:guideLst/>
    </p:cSldViewPr>
  </p:slideViewPr>
  <p:outlineViewPr>
    <p:cViewPr>
      <p:scale>
        <a:sx n="33" d="100"/>
        <a:sy n="33" d="100"/>
      </p:scale>
      <p:origin x="0" y="-35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57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7.fntdata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0.fntdata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font" Target="fonts/font12.fntdata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81A57-3EE1-734E-A562-6A5AAD74E41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E5361-70C3-1244-A7D2-81EAD68EA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E5361-70C3-1244-A7D2-81EAD68EAA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756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27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89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7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7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7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22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i="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</a:p>
          <a:p>
            <a:endParaRPr lang="en-US" sz="18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00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12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67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29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58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93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81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61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31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400" dirty="0"/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54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25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94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02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61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32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24840" y="4502150"/>
            <a:ext cx="5486400" cy="3600450"/>
          </a:xfrm>
        </p:spPr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801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551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462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415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/>
              <a:t>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001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 err="1"/>
              <a:t>reachables</a:t>
            </a:r>
            <a:r>
              <a:rPr lang="en-GB" sz="1400" dirty="0"/>
              <a:t> in target seats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68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661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526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951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423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79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E5361-70C3-1244-A7D2-81EAD68EAA5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5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5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503A29-327C-914F-BCFC-10D82EA07C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6AC68DA6-6230-6543-8576-A9980E9B4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10576"/>
            <a:ext cx="7402552" cy="116596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A194DFCE-660C-6546-9CE1-D59E3F8DF0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3401119"/>
            <a:ext cx="6645895" cy="869796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</a:t>
            </a:r>
            <a:br>
              <a:rPr lang="en-US"/>
            </a:br>
            <a:r>
              <a:rPr lang="en-US"/>
              <a:t>style in two lines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7343E-D200-164A-9009-8D9FAA58B8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915" y="4594649"/>
            <a:ext cx="5006975" cy="33419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Date of presentation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E0055F-667D-A647-BAB4-6BE9F11A4E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4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AC68DA6-6230-6543-8576-A9980E9B4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A194DFCE-660C-6546-9CE1-D59E3F8DF0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628077"/>
            <a:ext cx="10396538" cy="45044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250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tandfirst + bullets 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720F1-ACAA-9243-BBD6-A9B469FD7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3147" y="2624447"/>
            <a:ext cx="10401115" cy="3514416"/>
          </a:xfrm>
        </p:spPr>
        <p:txBody>
          <a:bodyPr>
            <a:normAutofit/>
          </a:bodyPr>
          <a:lstStyle>
            <a:lvl1pPr marL="914400" indent="-457200">
              <a:lnSpc>
                <a:spcPct val="100000"/>
              </a:lnSpc>
              <a:defRPr sz="2400"/>
            </a:lvl1pPr>
            <a:lvl2pPr marL="914400" indent="-457200">
              <a:lnSpc>
                <a:spcPct val="100000"/>
              </a:lnSpc>
              <a:defRPr sz="2400"/>
            </a:lvl2pPr>
            <a:lvl3pPr marL="914400" indent="-457200">
              <a:lnSpc>
                <a:spcPct val="100000"/>
              </a:lnSpc>
              <a:defRPr sz="2400"/>
            </a:lvl3pPr>
            <a:lvl4pPr marL="914400" indent="-457200">
              <a:lnSpc>
                <a:spcPct val="100000"/>
              </a:lnSpc>
              <a:defRPr sz="2400"/>
            </a:lvl4pPr>
            <a:lvl5pPr marL="914400" indent="-457200">
              <a:lnSpc>
                <a:spcPct val="100000"/>
              </a:lnSpc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F7D3F12-922E-3441-B0D3-A3134A7BB5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45288F-29F0-5449-A889-CAC22426A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AC68DA6-6230-6543-8576-A9980E9B4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A194DFCE-660C-6546-9CE1-D59E3F8DF0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651828"/>
            <a:ext cx="10396538" cy="91324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4906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key point + text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3ECBF10-FABD-E24C-A42D-76E2786126B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5825" y="2286193"/>
            <a:ext cx="5278438" cy="3222509"/>
          </a:xfrm>
        </p:spPr>
        <p:txBody>
          <a:bodyPr>
            <a:normAutofit/>
          </a:bodyPr>
          <a:lstStyle>
            <a:lvl1pPr marL="342000" indent="-3420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/>
            </a:lvl1pPr>
            <a:lvl2pPr>
              <a:lnSpc>
                <a:spcPts val="2400"/>
              </a:lnSpc>
              <a:defRPr sz="2000"/>
            </a:lvl2pPr>
            <a:lvl3pPr>
              <a:lnSpc>
                <a:spcPts val="2400"/>
              </a:lnSpc>
              <a:defRPr sz="2000"/>
            </a:lvl3pPr>
            <a:lvl4pPr>
              <a:lnSpc>
                <a:spcPts val="2400"/>
              </a:lnSpc>
              <a:defRPr sz="2000"/>
            </a:lvl4pPr>
            <a:lvl5pPr>
              <a:lnSpc>
                <a:spcPts val="2400"/>
              </a:lnSpc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D0A08E-215F-A04A-9646-7839C9A54C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379" y="2241280"/>
            <a:ext cx="4795138" cy="3267075"/>
          </a:xfrm>
        </p:spPr>
        <p:txBody>
          <a:bodyPr>
            <a:normAutofit/>
          </a:bodyPr>
          <a:lstStyle>
            <a:lvl1pPr marL="0" indent="0">
              <a:lnSpc>
                <a:spcPts val="3200"/>
              </a:lnSpc>
              <a:buNone/>
              <a:defRPr sz="2800"/>
            </a:lvl1pPr>
            <a:lvl2pPr marL="455400" indent="0">
              <a:lnSpc>
                <a:spcPts val="3200"/>
              </a:lnSpc>
              <a:buNone/>
              <a:defRPr sz="2800"/>
            </a:lvl2pPr>
            <a:lvl3pPr marL="912600" indent="0">
              <a:lnSpc>
                <a:spcPts val="3200"/>
              </a:lnSpc>
              <a:buNone/>
              <a:defRPr sz="2800"/>
            </a:lvl3pPr>
            <a:lvl4pPr marL="1369800" indent="0">
              <a:lnSpc>
                <a:spcPts val="3200"/>
              </a:lnSpc>
              <a:buNone/>
              <a:defRPr sz="2800"/>
            </a:lvl4pPr>
            <a:lvl5pPr marL="1827000" indent="0">
              <a:lnSpc>
                <a:spcPts val="3200"/>
              </a:lnSpc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9E3C2-A780-414D-8B94-1A8EAF54A1D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688" y="1694484"/>
            <a:ext cx="4783678" cy="457701"/>
          </a:xfr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2pPr>
            <a:lvl3pPr marL="9126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3pPr>
            <a:lvl4pPr marL="13698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4pPr>
            <a:lvl5pPr marL="18270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5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BE99C-FA07-ED4C-A661-3F58F4E0B1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EFA0F4-9C48-CE4A-87DF-0477B2934B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C6ACE-0788-1C42-B856-664B7972AC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49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objectiv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32A3447-E290-0549-B322-CB5A923EC9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7820" y="4027098"/>
            <a:ext cx="452169" cy="63976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5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2pPr>
            <a:lvl3pPr marL="9126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3pPr>
            <a:lvl4pPr marL="13698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4pPr>
            <a:lvl5pPr marL="18270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F1078CD-E65D-B249-93FD-70F1EB081F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7820" y="5107218"/>
            <a:ext cx="452169" cy="63976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5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2pPr>
            <a:lvl3pPr marL="9126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3pPr>
            <a:lvl4pPr marL="13698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4pPr>
            <a:lvl5pPr marL="18270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5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20219BB-124E-984D-9FEF-6A624C0BCE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7820" y="2654491"/>
            <a:ext cx="452169" cy="63976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5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2pPr>
            <a:lvl3pPr marL="9126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3pPr>
            <a:lvl4pPr marL="13698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4pPr>
            <a:lvl5pPr marL="1827000" indent="0">
              <a:lnSpc>
                <a:spcPct val="100000"/>
              </a:lnSpc>
              <a:buNone/>
              <a:defRPr sz="5500" b="0" i="0">
                <a:solidFill>
                  <a:schemeClr val="bg1"/>
                </a:solidFill>
                <a:latin typeface="Barlow Semi Condensed Medium" pitchFamily="2" charset="77"/>
              </a:defRPr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15053F1-4757-F643-97D9-1E48CFDBF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1275" y="2677098"/>
            <a:ext cx="4741200" cy="3069939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2000" b="0" i="0">
                <a:latin typeface="Barlow Semi Condensed Medium" pitchFamily="2" charset="77"/>
              </a:defRPr>
            </a:lvl1pPr>
            <a:lvl2pPr marL="455400" indent="0">
              <a:lnSpc>
                <a:spcPts val="2400"/>
              </a:lnSpc>
              <a:buNone/>
              <a:defRPr sz="2000" b="0" i="0">
                <a:latin typeface="Barlow Semi Condensed Medium" pitchFamily="2" charset="77"/>
              </a:defRPr>
            </a:lvl2pPr>
            <a:lvl3pPr marL="912600" indent="0">
              <a:lnSpc>
                <a:spcPts val="2400"/>
              </a:lnSpc>
              <a:buNone/>
              <a:defRPr sz="2000" b="0" i="0">
                <a:latin typeface="Barlow Semi Condensed Medium" pitchFamily="2" charset="77"/>
              </a:defRPr>
            </a:lvl3pPr>
            <a:lvl4pPr marL="1369800" indent="0">
              <a:lnSpc>
                <a:spcPts val="2400"/>
              </a:lnSpc>
              <a:buNone/>
              <a:defRPr sz="2000" b="0" i="0">
                <a:latin typeface="Barlow Semi Condensed Medium" pitchFamily="2" charset="77"/>
              </a:defRPr>
            </a:lvl4pPr>
            <a:lvl5pPr marL="1827000" indent="0">
              <a:lnSpc>
                <a:spcPts val="2400"/>
              </a:lnSpc>
              <a:buNone/>
              <a:defRPr sz="2000" b="0" i="0">
                <a:latin typeface="Barlow Semi Condensed Medium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7E008F1-DB88-DD43-BA09-6D881E47D7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8742" y="1696464"/>
            <a:ext cx="5156468" cy="903287"/>
          </a:xfrm>
        </p:spPr>
        <p:txBody>
          <a:bodyPr/>
          <a:lstStyle>
            <a:lvl1pPr marL="0" indent="0">
              <a:buNone/>
              <a:defRPr b="1" i="0">
                <a:latin typeface="Barlow Semi Condensed" pitchFamily="2" charset="77"/>
              </a:defRPr>
            </a:lvl1pPr>
            <a:lvl2pPr marL="455400" indent="0">
              <a:buNone/>
              <a:defRPr b="1" i="0">
                <a:latin typeface="Barlow Semi Condensed" pitchFamily="2" charset="77"/>
              </a:defRPr>
            </a:lvl2pPr>
            <a:lvl3pPr marL="912600" indent="0">
              <a:buNone/>
              <a:defRPr b="1" i="0">
                <a:latin typeface="Barlow Semi Condensed" pitchFamily="2" charset="77"/>
              </a:defRPr>
            </a:lvl3pPr>
            <a:lvl4pPr marL="1369800" indent="0">
              <a:buNone/>
              <a:defRPr b="1" i="0">
                <a:latin typeface="Barlow Semi Condensed" pitchFamily="2" charset="77"/>
              </a:defRPr>
            </a:lvl4pPr>
            <a:lvl5pPr marL="1827000" indent="0">
              <a:buNone/>
              <a:defRPr b="1" i="0">
                <a:latin typeface="Barlow Semi Condense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4944E97-9BEB-9142-AFC2-325578FF71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575" y="2699132"/>
            <a:ext cx="5202000" cy="3314617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latin typeface="Barlow Semi Condensed Light" pitchFamily="2" charset="77"/>
              </a:defRPr>
            </a:lvl1pPr>
            <a:lvl2pPr marL="45540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b="0" i="0">
                <a:latin typeface="Barlow Semi Condensed Light" pitchFamily="2" charset="77"/>
              </a:defRPr>
            </a:lvl2pPr>
            <a:lvl3pPr marL="91260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b="0" i="0">
                <a:latin typeface="Barlow Semi Condensed Light" pitchFamily="2" charset="77"/>
              </a:defRPr>
            </a:lvl3pPr>
            <a:lvl4pPr marL="136980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b="0" i="0">
                <a:latin typeface="Barlow Semi Condensed Light" pitchFamily="2" charset="77"/>
              </a:defRPr>
            </a:lvl4pPr>
            <a:lvl5pPr marL="182700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b="0" i="0">
                <a:latin typeface="Barlow Semi Condensed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A45A8-C4A4-374E-A775-9C319AA59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7BBAF9-5710-604C-A51B-AF6BAAD866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AC9F4-334C-6943-BBA9-A14A1C08B1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tandfirst + bullets (lo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A194DFCE-660C-6546-9CE1-D59E3F8DF0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628078"/>
            <a:ext cx="10396538" cy="59733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6">
            <a:extLst>
              <a:ext uri="{FF2B5EF4-FFF2-40B4-BE49-F238E27FC236}">
                <a16:creationId xmlns:a16="http://schemas.microsoft.com/office/drawing/2014/main" id="{DDE7703D-90BD-1346-A973-4A23FE4339A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960125" y="2313542"/>
            <a:ext cx="5273121" cy="3949336"/>
          </a:xfrm>
        </p:spPr>
        <p:txBody>
          <a:bodyPr>
            <a:normAutofit/>
          </a:bodyPr>
          <a:lstStyle>
            <a:lvl1pPr marL="230400">
              <a:lnSpc>
                <a:spcPts val="2200"/>
              </a:lnSpc>
              <a:defRPr sz="1800"/>
            </a:lvl1pPr>
            <a:lvl2pPr marL="230400">
              <a:lnSpc>
                <a:spcPts val="2200"/>
              </a:lnSpc>
              <a:defRPr sz="1800"/>
            </a:lvl2pPr>
            <a:lvl3pPr marL="230400">
              <a:lnSpc>
                <a:spcPts val="2200"/>
              </a:lnSpc>
              <a:defRPr sz="1800"/>
            </a:lvl3pPr>
            <a:lvl4pPr marL="230400">
              <a:lnSpc>
                <a:spcPts val="2200"/>
              </a:lnSpc>
              <a:defRPr sz="1800"/>
            </a:lvl4pPr>
            <a:lvl5pPr marL="230400">
              <a:lnSpc>
                <a:spcPts val="2200"/>
              </a:lnSpc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172A1727-B2CB-094D-92E5-2E740F69E2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7725" y="2313542"/>
            <a:ext cx="4936130" cy="3949336"/>
          </a:xfrm>
        </p:spPr>
        <p:txBody>
          <a:bodyPr>
            <a:normAutofit/>
          </a:bodyPr>
          <a:lstStyle>
            <a:lvl1pPr marL="230400">
              <a:lnSpc>
                <a:spcPts val="2200"/>
              </a:lnSpc>
              <a:defRPr sz="1800"/>
            </a:lvl1pPr>
            <a:lvl2pPr marL="230400">
              <a:lnSpc>
                <a:spcPts val="2200"/>
              </a:lnSpc>
              <a:defRPr sz="1800"/>
            </a:lvl2pPr>
            <a:lvl3pPr marL="230400">
              <a:lnSpc>
                <a:spcPts val="2200"/>
              </a:lnSpc>
              <a:defRPr sz="1800"/>
            </a:lvl3pPr>
            <a:lvl4pPr marL="230400">
              <a:lnSpc>
                <a:spcPts val="2200"/>
              </a:lnSpc>
              <a:defRPr sz="1800"/>
            </a:lvl4pPr>
            <a:lvl5pPr marL="230400">
              <a:lnSpc>
                <a:spcPts val="2200"/>
              </a:lnSpc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F7D3F12-922E-3441-B0D3-A3134A7BB5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45288F-29F0-5449-A889-CAC22426A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AC68DA6-6230-6543-8576-A9980E9B4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</p:spTree>
    <p:extLst>
      <p:ext uri="{BB962C8B-B14F-4D97-AF65-F5344CB8AC3E}">
        <p14:creationId xmlns:p14="http://schemas.microsoft.com/office/powerpoint/2010/main" val="3776881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image/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44BBC886-B480-3B49-8DAF-40EFDC25CA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64347" y="1597446"/>
            <a:ext cx="3294043" cy="468216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A194DFCE-660C-6546-9CE1-D59E3F8DF0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6708" y="1606044"/>
            <a:ext cx="6875099" cy="4640520"/>
          </a:xfrm>
        </p:spPr>
        <p:txBody>
          <a:bodyPr/>
          <a:lstStyle>
            <a:lvl1pPr marL="230400" indent="-2304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F7D3F12-922E-3441-B0D3-A3134A7BB5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45288F-29F0-5449-A889-CAC22426A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AC68DA6-6230-6543-8576-A9980E9B4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</p:spTree>
    <p:extLst>
      <p:ext uri="{BB962C8B-B14F-4D97-AF65-F5344CB8AC3E}">
        <p14:creationId xmlns:p14="http://schemas.microsoft.com/office/powerpoint/2010/main" val="682799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tandfirst + image/graph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E1165-3FFE-0148-9D7B-88C3C138F1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0915" y="1652492"/>
            <a:ext cx="5148263" cy="4252913"/>
          </a:xfrm>
        </p:spPr>
        <p:txBody>
          <a:bodyPr>
            <a:normAutofit/>
          </a:bodyPr>
          <a:lstStyle>
            <a:lvl1pPr marL="230400">
              <a:lnSpc>
                <a:spcPts val="2400"/>
              </a:lnSpc>
              <a:defRPr sz="2000"/>
            </a:lvl1pPr>
            <a:lvl2pPr marL="230400">
              <a:lnSpc>
                <a:spcPts val="2400"/>
              </a:lnSpc>
              <a:defRPr sz="2000"/>
            </a:lvl2pPr>
            <a:lvl3pPr marL="230400">
              <a:lnSpc>
                <a:spcPts val="2400"/>
              </a:lnSpc>
              <a:defRPr sz="2000"/>
            </a:lvl3pPr>
            <a:lvl4pPr marL="230400">
              <a:lnSpc>
                <a:spcPts val="2400"/>
              </a:lnSpc>
              <a:defRPr sz="2000"/>
            </a:lvl4pPr>
            <a:lvl5pPr marL="230400">
              <a:lnSpc>
                <a:spcPts val="2400"/>
              </a:lnSpc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44BBC886-B480-3B49-8DAF-40EFDC25CA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265" y="2511846"/>
            <a:ext cx="5188945" cy="36135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A194DFCE-660C-6546-9CE1-D59E3F8DF0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6709" y="1606044"/>
            <a:ext cx="5178502" cy="817667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F7D3F12-922E-3441-B0D3-A3134A7BB5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45288F-29F0-5449-A889-CAC22426A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AC68DA6-6230-6543-8576-A9980E9B4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</p:spTree>
    <p:extLst>
      <p:ext uri="{BB962C8B-B14F-4D97-AF65-F5344CB8AC3E}">
        <p14:creationId xmlns:p14="http://schemas.microsoft.com/office/powerpoint/2010/main" val="2989848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09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(image + big text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162C285-7BC0-DA40-A336-D9DA45F712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full bleed picture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1F427-CF8B-3B42-B323-332E482DDA3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2387" y="312545"/>
            <a:ext cx="6702425" cy="6545455"/>
          </a:xfrm>
        </p:spPr>
        <p:txBody>
          <a:bodyPr lIns="90000" anchor="t">
            <a:normAutofit/>
          </a:bodyPr>
          <a:lstStyle>
            <a:lvl1pPr marL="0" indent="0">
              <a:lnSpc>
                <a:spcPts val="10000"/>
              </a:lnSpc>
              <a:spcBef>
                <a:spcPts val="0"/>
              </a:spcBef>
              <a:spcAft>
                <a:spcPts val="0"/>
              </a:spcAft>
              <a:buNone/>
              <a:defRPr sz="100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>
              <a:defRPr sz="10000"/>
            </a:lvl2pPr>
            <a:lvl3pPr>
              <a:defRPr sz="10000"/>
            </a:lvl3pPr>
            <a:lvl4pPr>
              <a:defRPr sz="10000"/>
            </a:lvl4pPr>
            <a:lvl5pPr>
              <a:defRPr sz="10000"/>
            </a:lvl5pPr>
          </a:lstStyle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585707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(ima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162C285-7BC0-DA40-A336-D9DA45F712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full bleed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1B0F8-E075-5745-971C-BF9BDBB15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600871"/>
            <a:ext cx="7203676" cy="116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br>
              <a:rPr lang="en-GB"/>
            </a:br>
            <a:r>
              <a:rPr lang="en-GB"/>
              <a:t>MAXIMUM TWO LINES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33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  <p15:guide id="2" orient="horz" pos="22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53F0A27-ADB7-6C4E-ABB4-A13E675C87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A25DC-92AE-3441-B010-30B96D99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7535"/>
            <a:ext cx="9432852" cy="61590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1FA31821-5057-6D43-8449-CE24086C5F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700000" y="2684536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9325FEAE-AA35-6147-952C-D77DABB340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83688" y="3573724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F7C4C7D6-F293-DF40-AA83-FF864800AF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3684" y="377784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D0C2DF8F-8025-0E4A-89EA-C92B206DBBC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327191" y="867311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80CEA8A7-28CE-7949-8C23-CE3CD5B7C5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10879" y="1756499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B79D9D53-C903-294D-AE02-2513D51BCF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0875" y="1960622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D42AC-3671-F244-815B-EBC89DF88C7B}"/>
              </a:ext>
            </a:extLst>
          </p:cNvPr>
          <p:cNvCxnSpPr>
            <a:cxnSpLocks/>
          </p:cNvCxnSpPr>
          <p:nvPr userDrawn="1"/>
        </p:nvCxnSpPr>
        <p:spPr>
          <a:xfrm flipV="1">
            <a:off x="3719151" y="2213113"/>
            <a:ext cx="0" cy="47968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D57F47-B179-004C-9A9E-F3AB91CB9F08}"/>
              </a:ext>
            </a:extLst>
          </p:cNvPr>
          <p:cNvCxnSpPr>
            <a:cxnSpLocks/>
          </p:cNvCxnSpPr>
          <p:nvPr userDrawn="1"/>
        </p:nvCxnSpPr>
        <p:spPr>
          <a:xfrm>
            <a:off x="1331089" y="2367506"/>
            <a:ext cx="476491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AF7A6D0-EDB9-E244-BAB3-35EF2F9544F7}"/>
              </a:ext>
            </a:extLst>
          </p:cNvPr>
          <p:cNvCxnSpPr>
            <a:cxnSpLocks/>
          </p:cNvCxnSpPr>
          <p:nvPr userDrawn="1"/>
        </p:nvCxnSpPr>
        <p:spPr>
          <a:xfrm>
            <a:off x="1345289" y="4542509"/>
            <a:ext cx="948861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Picture Placeholder 7">
            <a:extLst>
              <a:ext uri="{FF2B5EF4-FFF2-40B4-BE49-F238E27FC236}">
                <a16:creationId xmlns:a16="http://schemas.microsoft.com/office/drawing/2014/main" id="{E59C2A86-ABC1-EC40-AB51-D2BE3BAA595B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5015976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D6117D37-A325-7049-BEBE-FCF6D5C635C9}"/>
              </a:ext>
            </a:extLst>
          </p:cNvPr>
          <p:cNvSpPr>
            <a:spLocks noGrp="1" noChangeAspect="1"/>
          </p:cNvSpPr>
          <p:nvPr>
            <p:ph type="pic" sz="quarter" idx="42"/>
          </p:nvPr>
        </p:nvSpPr>
        <p:spPr>
          <a:xfrm>
            <a:off x="6372585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2" name="Picture Placeholder 7">
            <a:extLst>
              <a:ext uri="{FF2B5EF4-FFF2-40B4-BE49-F238E27FC236}">
                <a16:creationId xmlns:a16="http://schemas.microsoft.com/office/drawing/2014/main" id="{742BB64B-FF22-8C42-A5C4-8DB4032AC77A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7729194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71E7CDD-9606-9240-AD99-8509C7985858}"/>
              </a:ext>
            </a:extLst>
          </p:cNvPr>
          <p:cNvCxnSpPr>
            <a:cxnSpLocks/>
            <a:endCxn id="106" idx="0"/>
          </p:cNvCxnSpPr>
          <p:nvPr userDrawn="1"/>
        </p:nvCxnSpPr>
        <p:spPr>
          <a:xfrm>
            <a:off x="10835072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Picture Placeholder 7">
            <a:extLst>
              <a:ext uri="{FF2B5EF4-FFF2-40B4-BE49-F238E27FC236}">
                <a16:creationId xmlns:a16="http://schemas.microsoft.com/office/drawing/2014/main" id="{E9D5FEF5-9D6D-A446-BC75-019B68ABB0B2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10442414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3" name="Picture Placeholder 7">
            <a:extLst>
              <a:ext uri="{FF2B5EF4-FFF2-40B4-BE49-F238E27FC236}">
                <a16:creationId xmlns:a16="http://schemas.microsoft.com/office/drawing/2014/main" id="{55BB27F9-0F86-084D-A740-C9C97C695111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3324354" y="2684536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4" name="Text Placeholder 9">
            <a:extLst>
              <a:ext uri="{FF2B5EF4-FFF2-40B4-BE49-F238E27FC236}">
                <a16:creationId xmlns:a16="http://schemas.microsoft.com/office/drawing/2014/main" id="{82EBE1AC-AF4F-8D40-A233-909A4112626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905328" y="3573724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5" name="Text Placeholder 9">
            <a:extLst>
              <a:ext uri="{FF2B5EF4-FFF2-40B4-BE49-F238E27FC236}">
                <a16:creationId xmlns:a16="http://schemas.microsoft.com/office/drawing/2014/main" id="{C5834AFA-BC09-5E41-BC75-1605B5C6106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05324" y="377784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29" name="Picture Placeholder 7">
            <a:extLst>
              <a:ext uri="{FF2B5EF4-FFF2-40B4-BE49-F238E27FC236}">
                <a16:creationId xmlns:a16="http://schemas.microsoft.com/office/drawing/2014/main" id="{BF8B84F7-E299-0446-9B1A-2E6EA16F6551}"/>
              </a:ext>
            </a:extLst>
          </p:cNvPr>
          <p:cNvSpPr>
            <a:spLocks noGrp="1" noChangeAspect="1"/>
          </p:cNvSpPr>
          <p:nvPr>
            <p:ph type="pic" sz="quarter" idx="54"/>
          </p:nvPr>
        </p:nvSpPr>
        <p:spPr>
          <a:xfrm>
            <a:off x="948707" y="2684536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0" name="Text Placeholder 9">
            <a:extLst>
              <a:ext uri="{FF2B5EF4-FFF2-40B4-BE49-F238E27FC236}">
                <a16:creationId xmlns:a16="http://schemas.microsoft.com/office/drawing/2014/main" id="{0DC5762A-9F77-D742-B79B-29127382464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32395" y="3573724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1" name="Text Placeholder 9">
            <a:extLst>
              <a:ext uri="{FF2B5EF4-FFF2-40B4-BE49-F238E27FC236}">
                <a16:creationId xmlns:a16="http://schemas.microsoft.com/office/drawing/2014/main" id="{CFAD042A-9077-0D40-9852-8B39DFFCA9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32391" y="377784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A614244-7475-B349-B2B6-1EADDFABFD4C}"/>
              </a:ext>
            </a:extLst>
          </p:cNvPr>
          <p:cNvCxnSpPr>
            <a:cxnSpLocks/>
          </p:cNvCxnSpPr>
          <p:nvPr userDrawn="1"/>
        </p:nvCxnSpPr>
        <p:spPr>
          <a:xfrm flipV="1">
            <a:off x="1343472" y="2372810"/>
            <a:ext cx="0" cy="3199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 Placeholder 9">
            <a:extLst>
              <a:ext uri="{FF2B5EF4-FFF2-40B4-BE49-F238E27FC236}">
                <a16:creationId xmlns:a16="http://schemas.microsoft.com/office/drawing/2014/main" id="{FA6BC029-36E1-D849-AFE4-3DFB47AE40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663960" y="1646730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8" name="Text Placeholder 9">
            <a:extLst>
              <a:ext uri="{FF2B5EF4-FFF2-40B4-BE49-F238E27FC236}">
                <a16:creationId xmlns:a16="http://schemas.microsoft.com/office/drawing/2014/main" id="{9979F077-5FD8-B443-9194-036BA5F5E10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663956" y="1850853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77A39D0-2143-D848-AFF1-D41F1E761B18}"/>
              </a:ext>
            </a:extLst>
          </p:cNvPr>
          <p:cNvCxnSpPr>
            <a:cxnSpLocks/>
          </p:cNvCxnSpPr>
          <p:nvPr userDrawn="1"/>
        </p:nvCxnSpPr>
        <p:spPr>
          <a:xfrm flipV="1">
            <a:off x="1343472" y="4068417"/>
            <a:ext cx="0" cy="47265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Picture Placeholder 7">
            <a:extLst>
              <a:ext uri="{FF2B5EF4-FFF2-40B4-BE49-F238E27FC236}">
                <a16:creationId xmlns:a16="http://schemas.microsoft.com/office/drawing/2014/main" id="{16321F78-9C4F-DF49-83A3-66BA7898F8C4}"/>
              </a:ext>
            </a:extLst>
          </p:cNvPr>
          <p:cNvSpPr>
            <a:spLocks noGrp="1" noChangeAspect="1"/>
          </p:cNvSpPr>
          <p:nvPr>
            <p:ph type="pic" sz="quarter" idx="60"/>
          </p:nvPr>
        </p:nvSpPr>
        <p:spPr>
          <a:xfrm>
            <a:off x="946149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2" name="Text Placeholder 9">
            <a:extLst>
              <a:ext uri="{FF2B5EF4-FFF2-40B4-BE49-F238E27FC236}">
                <a16:creationId xmlns:a16="http://schemas.microsoft.com/office/drawing/2014/main" id="{A72498B5-ECAF-4F42-A307-25CDDFF38B3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3457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3" name="Text Placeholder 9">
            <a:extLst>
              <a:ext uri="{FF2B5EF4-FFF2-40B4-BE49-F238E27FC236}">
                <a16:creationId xmlns:a16="http://schemas.microsoft.com/office/drawing/2014/main" id="{CEEB7B57-9635-0047-8046-D0840F5BA23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03453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C2AA290-CD31-3C41-8C22-68BD5811C98A}"/>
              </a:ext>
            </a:extLst>
          </p:cNvPr>
          <p:cNvCxnSpPr>
            <a:cxnSpLocks/>
          </p:cNvCxnSpPr>
          <p:nvPr userDrawn="1"/>
        </p:nvCxnSpPr>
        <p:spPr>
          <a:xfrm>
            <a:off x="1343472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Picture Placeholder 7">
            <a:extLst>
              <a:ext uri="{FF2B5EF4-FFF2-40B4-BE49-F238E27FC236}">
                <a16:creationId xmlns:a16="http://schemas.microsoft.com/office/drawing/2014/main" id="{D9CE1F49-4188-5F42-BE2E-1B7A605CF7F3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9085803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7" name="Picture Placeholder 7">
            <a:extLst>
              <a:ext uri="{FF2B5EF4-FFF2-40B4-BE49-F238E27FC236}">
                <a16:creationId xmlns:a16="http://schemas.microsoft.com/office/drawing/2014/main" id="{BC2F0F93-18E8-314B-9DD1-6EA59C704F43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302758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8" name="Picture Placeholder 7">
            <a:extLst>
              <a:ext uri="{FF2B5EF4-FFF2-40B4-BE49-F238E27FC236}">
                <a16:creationId xmlns:a16="http://schemas.microsoft.com/office/drawing/2014/main" id="{D17BC8AE-5A78-C040-AD33-770495CD6A91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59367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0" name="Text Placeholder 9">
            <a:extLst>
              <a:ext uri="{FF2B5EF4-FFF2-40B4-BE49-F238E27FC236}">
                <a16:creationId xmlns:a16="http://schemas.microsoft.com/office/drawing/2014/main" id="{DA37C1A1-C934-214F-919A-243D83A8707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60034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1" name="Text Placeholder 9">
            <a:extLst>
              <a:ext uri="{FF2B5EF4-FFF2-40B4-BE49-F238E27FC236}">
                <a16:creationId xmlns:a16="http://schemas.microsoft.com/office/drawing/2014/main" id="{DF46A87D-871B-984F-8B08-123D25112A3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60030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4" name="Text Placeholder 9">
            <a:extLst>
              <a:ext uri="{FF2B5EF4-FFF2-40B4-BE49-F238E27FC236}">
                <a16:creationId xmlns:a16="http://schemas.microsoft.com/office/drawing/2014/main" id="{CAF4F088-7A0A-A844-9D03-57DF6192D02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416611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5" name="Text Placeholder 9">
            <a:extLst>
              <a:ext uri="{FF2B5EF4-FFF2-40B4-BE49-F238E27FC236}">
                <a16:creationId xmlns:a16="http://schemas.microsoft.com/office/drawing/2014/main" id="{CEA7B03A-E460-C341-AC9A-D6E351203B21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3416607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8" name="Text Placeholder 9">
            <a:extLst>
              <a:ext uri="{FF2B5EF4-FFF2-40B4-BE49-F238E27FC236}">
                <a16:creationId xmlns:a16="http://schemas.microsoft.com/office/drawing/2014/main" id="{ED858B3A-B045-C44B-B08F-D688F55FD2C1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773188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9" name="Text Placeholder 9">
            <a:extLst>
              <a:ext uri="{FF2B5EF4-FFF2-40B4-BE49-F238E27FC236}">
                <a16:creationId xmlns:a16="http://schemas.microsoft.com/office/drawing/2014/main" id="{D78213BE-4A68-024F-922E-05D364CBEA6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773184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1" name="Text Placeholder 9">
            <a:extLst>
              <a:ext uri="{FF2B5EF4-FFF2-40B4-BE49-F238E27FC236}">
                <a16:creationId xmlns:a16="http://schemas.microsoft.com/office/drawing/2014/main" id="{6AE74576-D3EB-2E40-BC80-887AC2D6E2E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129765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FB18FDEC-AEFD-A547-98FC-8E0D08BA7E6D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6129761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8" name="Text Placeholder 9">
            <a:extLst>
              <a:ext uri="{FF2B5EF4-FFF2-40B4-BE49-F238E27FC236}">
                <a16:creationId xmlns:a16="http://schemas.microsoft.com/office/drawing/2014/main" id="{9238A478-6722-0E4A-BFE6-C2E4459B566B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840361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9" name="Text Placeholder 9">
            <a:extLst>
              <a:ext uri="{FF2B5EF4-FFF2-40B4-BE49-F238E27FC236}">
                <a16:creationId xmlns:a16="http://schemas.microsoft.com/office/drawing/2014/main" id="{7E043D9F-E2D6-1E43-B6AD-E97B4C999175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8840357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73" name="Text Placeholder 9">
            <a:extLst>
              <a:ext uri="{FF2B5EF4-FFF2-40B4-BE49-F238E27FC236}">
                <a16:creationId xmlns:a16="http://schemas.microsoft.com/office/drawing/2014/main" id="{322C7B80-2795-8447-9096-77F497E21B7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10196938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74" name="Text Placeholder 9">
            <a:extLst>
              <a:ext uri="{FF2B5EF4-FFF2-40B4-BE49-F238E27FC236}">
                <a16:creationId xmlns:a16="http://schemas.microsoft.com/office/drawing/2014/main" id="{59D5F220-DD77-3043-BE53-B5AE6BA37E06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10196934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E23DEEFB-4123-3C46-A2C5-369F0204F54C}"/>
              </a:ext>
            </a:extLst>
          </p:cNvPr>
          <p:cNvCxnSpPr>
            <a:cxnSpLocks/>
          </p:cNvCxnSpPr>
          <p:nvPr userDrawn="1"/>
        </p:nvCxnSpPr>
        <p:spPr>
          <a:xfrm>
            <a:off x="2711624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B61A09F3-BC8F-C84C-9AB7-514DC8AB5744}"/>
              </a:ext>
            </a:extLst>
          </p:cNvPr>
          <p:cNvCxnSpPr>
            <a:cxnSpLocks/>
          </p:cNvCxnSpPr>
          <p:nvPr userDrawn="1"/>
        </p:nvCxnSpPr>
        <p:spPr>
          <a:xfrm>
            <a:off x="4065643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A078DAAD-6571-8246-9BDA-7EA06B25DF89}"/>
              </a:ext>
            </a:extLst>
          </p:cNvPr>
          <p:cNvCxnSpPr>
            <a:cxnSpLocks/>
          </p:cNvCxnSpPr>
          <p:nvPr userDrawn="1"/>
        </p:nvCxnSpPr>
        <p:spPr>
          <a:xfrm>
            <a:off x="5422220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3FD64A93-4327-CC4D-B233-87EBEE323319}"/>
              </a:ext>
            </a:extLst>
          </p:cNvPr>
          <p:cNvCxnSpPr>
            <a:cxnSpLocks/>
          </p:cNvCxnSpPr>
          <p:nvPr userDrawn="1"/>
        </p:nvCxnSpPr>
        <p:spPr>
          <a:xfrm>
            <a:off x="6744072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D93869E5-B803-D34E-9DE9-1BB0BB8E77DA}"/>
              </a:ext>
            </a:extLst>
          </p:cNvPr>
          <p:cNvCxnSpPr>
            <a:cxnSpLocks/>
          </p:cNvCxnSpPr>
          <p:nvPr userDrawn="1"/>
        </p:nvCxnSpPr>
        <p:spPr>
          <a:xfrm>
            <a:off x="8112224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4E226A51-29CC-4A4C-BDA3-D0BA9C19EC0B}"/>
              </a:ext>
            </a:extLst>
          </p:cNvPr>
          <p:cNvCxnSpPr>
            <a:cxnSpLocks/>
          </p:cNvCxnSpPr>
          <p:nvPr userDrawn="1"/>
        </p:nvCxnSpPr>
        <p:spPr>
          <a:xfrm>
            <a:off x="9480376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04027E3-EACC-4644-9E3D-34D821DB847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372810"/>
            <a:ext cx="0" cy="3199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65B04A4-E0AC-1D41-8099-2DCF8CD837D0}"/>
              </a:ext>
            </a:extLst>
          </p:cNvPr>
          <p:cNvCxnSpPr>
            <a:cxnSpLocks/>
          </p:cNvCxnSpPr>
          <p:nvPr userDrawn="1"/>
        </p:nvCxnSpPr>
        <p:spPr>
          <a:xfrm flipH="1">
            <a:off x="6504972" y="3079818"/>
            <a:ext cx="87967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78CA5D01-01DD-D04D-B00F-EE0815E3C182}"/>
              </a:ext>
            </a:extLst>
          </p:cNvPr>
          <p:cNvCxnSpPr>
            <a:cxnSpLocks/>
          </p:cNvCxnSpPr>
          <p:nvPr userDrawn="1"/>
        </p:nvCxnSpPr>
        <p:spPr>
          <a:xfrm>
            <a:off x="7375005" y="1739900"/>
            <a:ext cx="0" cy="203697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Picture Placeholder 7">
            <a:extLst>
              <a:ext uri="{FF2B5EF4-FFF2-40B4-BE49-F238E27FC236}">
                <a16:creationId xmlns:a16="http://schemas.microsoft.com/office/drawing/2014/main" id="{C51DFCAF-8208-1C4F-A104-BA8E0FDBA10D}"/>
              </a:ext>
            </a:extLst>
          </p:cNvPr>
          <p:cNvSpPr>
            <a:spLocks noGrp="1" noChangeAspect="1"/>
          </p:cNvSpPr>
          <p:nvPr>
            <p:ph type="pic" sz="quarter" idx="87"/>
          </p:nvPr>
        </p:nvSpPr>
        <p:spPr>
          <a:xfrm>
            <a:off x="7723911" y="1348272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1" name="Picture Placeholder 7">
            <a:extLst>
              <a:ext uri="{FF2B5EF4-FFF2-40B4-BE49-F238E27FC236}">
                <a16:creationId xmlns:a16="http://schemas.microsoft.com/office/drawing/2014/main" id="{CB6CB536-4170-7A4D-B6CC-439F047BEE7C}"/>
              </a:ext>
            </a:extLst>
          </p:cNvPr>
          <p:cNvSpPr>
            <a:spLocks noGrp="1" noChangeAspect="1"/>
          </p:cNvSpPr>
          <p:nvPr>
            <p:ph type="pic" sz="quarter" idx="88"/>
          </p:nvPr>
        </p:nvSpPr>
        <p:spPr>
          <a:xfrm>
            <a:off x="7723911" y="2348880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2" name="Picture Placeholder 7">
            <a:extLst>
              <a:ext uri="{FF2B5EF4-FFF2-40B4-BE49-F238E27FC236}">
                <a16:creationId xmlns:a16="http://schemas.microsoft.com/office/drawing/2014/main" id="{DB1F298A-2C77-F047-9D55-1E9ED197F6E6}"/>
              </a:ext>
            </a:extLst>
          </p:cNvPr>
          <p:cNvSpPr>
            <a:spLocks noGrp="1" noChangeAspect="1"/>
          </p:cNvSpPr>
          <p:nvPr>
            <p:ph type="pic" sz="quarter" idx="89"/>
          </p:nvPr>
        </p:nvSpPr>
        <p:spPr>
          <a:xfrm>
            <a:off x="7723911" y="334948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55DC1873-145B-B245-B08C-0896BF8531D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544953" y="156418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5CAA9183-1A3D-0448-B257-029F01D346E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544953" y="3595981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9AA3F5E9-64C2-5E41-AB69-3B3F36731B3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544953" y="2578678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 Placeholder 9">
            <a:extLst>
              <a:ext uri="{FF2B5EF4-FFF2-40B4-BE49-F238E27FC236}">
                <a16:creationId xmlns:a16="http://schemas.microsoft.com/office/drawing/2014/main" id="{B612B61B-75D9-924B-88AC-5E6BFF09983C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8663960" y="2649896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2" name="Text Placeholder 9">
            <a:extLst>
              <a:ext uri="{FF2B5EF4-FFF2-40B4-BE49-F238E27FC236}">
                <a16:creationId xmlns:a16="http://schemas.microsoft.com/office/drawing/2014/main" id="{36D2BE8D-D4C6-6649-9C9E-91B01BC67465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8663956" y="2854019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214" name="Text Placeholder 9">
            <a:extLst>
              <a:ext uri="{FF2B5EF4-FFF2-40B4-BE49-F238E27FC236}">
                <a16:creationId xmlns:a16="http://schemas.microsoft.com/office/drawing/2014/main" id="{CE54575C-BF15-0345-AEC0-362694625976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8663960" y="3649095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5" name="Text Placeholder 9">
            <a:extLst>
              <a:ext uri="{FF2B5EF4-FFF2-40B4-BE49-F238E27FC236}">
                <a16:creationId xmlns:a16="http://schemas.microsoft.com/office/drawing/2014/main" id="{760C98E4-7A0E-E045-96F4-36C286EE3CCF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8663956" y="3853218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4" name="Text Placeholder 9">
            <a:extLst>
              <a:ext uri="{FF2B5EF4-FFF2-40B4-BE49-F238E27FC236}">
                <a16:creationId xmlns:a16="http://schemas.microsoft.com/office/drawing/2014/main" id="{6187F27F-6403-1B44-95DB-ECC6E13DCBAA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483784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5" name="Text Placeholder 9">
            <a:extLst>
              <a:ext uri="{FF2B5EF4-FFF2-40B4-BE49-F238E27FC236}">
                <a16:creationId xmlns:a16="http://schemas.microsoft.com/office/drawing/2014/main" id="{5C4F3424-EF34-6B4B-B70D-EAF7DFD85EF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7483780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4068674-53C6-4446-ADC0-1FF00D9BFBC2}"/>
              </a:ext>
            </a:extLst>
          </p:cNvPr>
          <p:cNvCxnSpPr>
            <a:cxnSpLocks/>
          </p:cNvCxnSpPr>
          <p:nvPr userDrawn="1"/>
        </p:nvCxnSpPr>
        <p:spPr>
          <a:xfrm>
            <a:off x="4119533" y="1211762"/>
            <a:ext cx="399259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9856439-C357-634B-804D-96C7C58A4091}"/>
              </a:ext>
            </a:extLst>
          </p:cNvPr>
          <p:cNvCxnSpPr>
            <a:cxnSpLocks/>
          </p:cNvCxnSpPr>
          <p:nvPr userDrawn="1"/>
        </p:nvCxnSpPr>
        <p:spPr>
          <a:xfrm flipV="1">
            <a:off x="8113328" y="1212850"/>
            <a:ext cx="0" cy="13335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D9B702DF-E6F8-0242-B1DC-6E833C4937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D52E56-D2E6-4926-8CEA-861A3B521C16}"/>
              </a:ext>
            </a:extLst>
          </p:cNvPr>
          <p:cNvSpPr/>
          <p:nvPr userDrawn="1"/>
        </p:nvSpPr>
        <p:spPr>
          <a:xfrm>
            <a:off x="3047602" y="3244334"/>
            <a:ext cx="609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/>
              <a:t>HOW DOES AIR POLLUTION IMPACT THE ECONOMY?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08800A-0BA7-4BAA-836C-2DD7B3FAA010}"/>
              </a:ext>
            </a:extLst>
          </p:cNvPr>
          <p:cNvSpPr/>
          <p:nvPr userDrawn="1"/>
        </p:nvSpPr>
        <p:spPr>
          <a:xfrm>
            <a:off x="3047602" y="3244334"/>
            <a:ext cx="609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/>
              <a:t>HOW DOES AIR POLLUTION IMPACT THE ECONOMY?</a:t>
            </a:r>
          </a:p>
        </p:txBody>
      </p:sp>
    </p:spTree>
    <p:extLst>
      <p:ext uri="{BB962C8B-B14F-4D97-AF65-F5344CB8AC3E}">
        <p14:creationId xmlns:p14="http://schemas.microsoft.com/office/powerpoint/2010/main" val="1635309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53F0A27-ADB7-6C4E-ABB4-A13E675C87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A25DC-92AE-3441-B010-30B96D99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7535"/>
            <a:ext cx="9432852" cy="61590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1FA31821-5057-6D43-8449-CE24086C5F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125879" y="2657887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9325FEAE-AA35-6147-952C-D77DABB340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0117" y="3560938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F7C4C7D6-F293-DF40-AA83-FF864800AF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0117" y="3781001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D0C2DF8F-8025-0E4A-89EA-C92B206DBBC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327191" y="867311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80CEA8A7-28CE-7949-8C23-CE3CD5B7C5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10879" y="1756499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B79D9D53-C903-294D-AE02-2513D51BCF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0875" y="1960622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D42AC-3671-F244-815B-EBC89DF88C7B}"/>
              </a:ext>
            </a:extLst>
          </p:cNvPr>
          <p:cNvCxnSpPr>
            <a:cxnSpLocks/>
          </p:cNvCxnSpPr>
          <p:nvPr userDrawn="1"/>
        </p:nvCxnSpPr>
        <p:spPr>
          <a:xfrm flipV="1">
            <a:off x="4816190" y="2350102"/>
            <a:ext cx="0" cy="3025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D57F47-B179-004C-9A9E-F3AB91CB9F08}"/>
              </a:ext>
            </a:extLst>
          </p:cNvPr>
          <p:cNvCxnSpPr>
            <a:cxnSpLocks/>
          </p:cNvCxnSpPr>
          <p:nvPr userDrawn="1"/>
        </p:nvCxnSpPr>
        <p:spPr>
          <a:xfrm flipV="1">
            <a:off x="2171533" y="2332699"/>
            <a:ext cx="4350346" cy="1124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AF7A6D0-EDB9-E244-BAB3-35EF2F9544F7}"/>
              </a:ext>
            </a:extLst>
          </p:cNvPr>
          <p:cNvCxnSpPr>
            <a:cxnSpLocks/>
          </p:cNvCxnSpPr>
          <p:nvPr userDrawn="1"/>
        </p:nvCxnSpPr>
        <p:spPr>
          <a:xfrm>
            <a:off x="1345289" y="4542509"/>
            <a:ext cx="67669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Picture Placeholder 7">
            <a:extLst>
              <a:ext uri="{FF2B5EF4-FFF2-40B4-BE49-F238E27FC236}">
                <a16:creationId xmlns:a16="http://schemas.microsoft.com/office/drawing/2014/main" id="{E59C2A86-ABC1-EC40-AB51-D2BE3BAA595B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5015976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D6117D37-A325-7049-BEBE-FCF6D5C635C9}"/>
              </a:ext>
            </a:extLst>
          </p:cNvPr>
          <p:cNvSpPr>
            <a:spLocks noGrp="1" noChangeAspect="1"/>
          </p:cNvSpPr>
          <p:nvPr>
            <p:ph type="pic" sz="quarter" idx="42"/>
          </p:nvPr>
        </p:nvSpPr>
        <p:spPr>
          <a:xfrm>
            <a:off x="6372585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2" name="Picture Placeholder 7">
            <a:extLst>
              <a:ext uri="{FF2B5EF4-FFF2-40B4-BE49-F238E27FC236}">
                <a16:creationId xmlns:a16="http://schemas.microsoft.com/office/drawing/2014/main" id="{742BB64B-FF22-8C42-A5C4-8DB4032AC77A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7729194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3" name="Picture Placeholder 7">
            <a:extLst>
              <a:ext uri="{FF2B5EF4-FFF2-40B4-BE49-F238E27FC236}">
                <a16:creationId xmlns:a16="http://schemas.microsoft.com/office/drawing/2014/main" id="{55BB27F9-0F86-084D-A740-C9C97C695111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2676263" y="2680482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4" name="Text Placeholder 9">
            <a:extLst>
              <a:ext uri="{FF2B5EF4-FFF2-40B4-BE49-F238E27FC236}">
                <a16:creationId xmlns:a16="http://schemas.microsoft.com/office/drawing/2014/main" id="{82EBE1AC-AF4F-8D40-A233-909A4112626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262263" y="3564681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5" name="Text Placeholder 9">
            <a:extLst>
              <a:ext uri="{FF2B5EF4-FFF2-40B4-BE49-F238E27FC236}">
                <a16:creationId xmlns:a16="http://schemas.microsoft.com/office/drawing/2014/main" id="{C5834AFA-BC09-5E41-BC75-1605B5C6106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269288" y="378155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29" name="Picture Placeholder 7">
            <a:extLst>
              <a:ext uri="{FF2B5EF4-FFF2-40B4-BE49-F238E27FC236}">
                <a16:creationId xmlns:a16="http://schemas.microsoft.com/office/drawing/2014/main" id="{BF8B84F7-E299-0446-9B1A-2E6EA16F6551}"/>
              </a:ext>
            </a:extLst>
          </p:cNvPr>
          <p:cNvSpPr>
            <a:spLocks noGrp="1" noChangeAspect="1"/>
          </p:cNvSpPr>
          <p:nvPr>
            <p:ph type="pic" sz="quarter" idx="54"/>
          </p:nvPr>
        </p:nvSpPr>
        <p:spPr>
          <a:xfrm>
            <a:off x="948707" y="2684536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0" name="Text Placeholder 9">
            <a:extLst>
              <a:ext uri="{FF2B5EF4-FFF2-40B4-BE49-F238E27FC236}">
                <a16:creationId xmlns:a16="http://schemas.microsoft.com/office/drawing/2014/main" id="{0DC5762A-9F77-D742-B79B-29127382464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32395" y="3573724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1" name="Text Placeholder 9">
            <a:extLst>
              <a:ext uri="{FF2B5EF4-FFF2-40B4-BE49-F238E27FC236}">
                <a16:creationId xmlns:a16="http://schemas.microsoft.com/office/drawing/2014/main" id="{CFAD042A-9077-0D40-9852-8B39DFFCA9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32391" y="377784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A614244-7475-B349-B2B6-1EADDFABFD4C}"/>
              </a:ext>
            </a:extLst>
          </p:cNvPr>
          <p:cNvCxnSpPr>
            <a:cxnSpLocks/>
          </p:cNvCxnSpPr>
          <p:nvPr userDrawn="1"/>
        </p:nvCxnSpPr>
        <p:spPr>
          <a:xfrm flipV="1">
            <a:off x="1798030" y="3056191"/>
            <a:ext cx="739911" cy="203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 Placeholder 9">
            <a:extLst>
              <a:ext uri="{FF2B5EF4-FFF2-40B4-BE49-F238E27FC236}">
                <a16:creationId xmlns:a16="http://schemas.microsoft.com/office/drawing/2014/main" id="{FA6BC029-36E1-D849-AFE4-3DFB47AE40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144398" y="1666198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8" name="Text Placeholder 9">
            <a:extLst>
              <a:ext uri="{FF2B5EF4-FFF2-40B4-BE49-F238E27FC236}">
                <a16:creationId xmlns:a16="http://schemas.microsoft.com/office/drawing/2014/main" id="{9979F077-5FD8-B443-9194-036BA5F5E10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144398" y="1890536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77A39D0-2143-D848-AFF1-D41F1E761B18}"/>
              </a:ext>
            </a:extLst>
          </p:cNvPr>
          <p:cNvCxnSpPr>
            <a:cxnSpLocks/>
          </p:cNvCxnSpPr>
          <p:nvPr userDrawn="1"/>
        </p:nvCxnSpPr>
        <p:spPr>
          <a:xfrm flipV="1">
            <a:off x="1343472" y="4068417"/>
            <a:ext cx="0" cy="47265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Picture Placeholder 7">
            <a:extLst>
              <a:ext uri="{FF2B5EF4-FFF2-40B4-BE49-F238E27FC236}">
                <a16:creationId xmlns:a16="http://schemas.microsoft.com/office/drawing/2014/main" id="{16321F78-9C4F-DF49-83A3-66BA7898F8C4}"/>
              </a:ext>
            </a:extLst>
          </p:cNvPr>
          <p:cNvSpPr>
            <a:spLocks noGrp="1" noChangeAspect="1"/>
          </p:cNvSpPr>
          <p:nvPr>
            <p:ph type="pic" sz="quarter" idx="60"/>
          </p:nvPr>
        </p:nvSpPr>
        <p:spPr>
          <a:xfrm>
            <a:off x="946149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2" name="Text Placeholder 9">
            <a:extLst>
              <a:ext uri="{FF2B5EF4-FFF2-40B4-BE49-F238E27FC236}">
                <a16:creationId xmlns:a16="http://schemas.microsoft.com/office/drawing/2014/main" id="{A72498B5-ECAF-4F42-A307-25CDDFF38B3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3457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3" name="Text Placeholder 9">
            <a:extLst>
              <a:ext uri="{FF2B5EF4-FFF2-40B4-BE49-F238E27FC236}">
                <a16:creationId xmlns:a16="http://schemas.microsoft.com/office/drawing/2014/main" id="{CEEB7B57-9635-0047-8046-D0840F5BA23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03453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C2AA290-CD31-3C41-8C22-68BD5811C98A}"/>
              </a:ext>
            </a:extLst>
          </p:cNvPr>
          <p:cNvCxnSpPr>
            <a:cxnSpLocks/>
          </p:cNvCxnSpPr>
          <p:nvPr userDrawn="1"/>
        </p:nvCxnSpPr>
        <p:spPr>
          <a:xfrm>
            <a:off x="1343472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Picture Placeholder 7">
            <a:extLst>
              <a:ext uri="{FF2B5EF4-FFF2-40B4-BE49-F238E27FC236}">
                <a16:creationId xmlns:a16="http://schemas.microsoft.com/office/drawing/2014/main" id="{BC2F0F93-18E8-314B-9DD1-6EA59C704F43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302758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8" name="Picture Placeholder 7">
            <a:extLst>
              <a:ext uri="{FF2B5EF4-FFF2-40B4-BE49-F238E27FC236}">
                <a16:creationId xmlns:a16="http://schemas.microsoft.com/office/drawing/2014/main" id="{D17BC8AE-5A78-C040-AD33-770495CD6A91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59367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0" name="Text Placeholder 9">
            <a:extLst>
              <a:ext uri="{FF2B5EF4-FFF2-40B4-BE49-F238E27FC236}">
                <a16:creationId xmlns:a16="http://schemas.microsoft.com/office/drawing/2014/main" id="{DA37C1A1-C934-214F-919A-243D83A8707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60034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1" name="Text Placeholder 9">
            <a:extLst>
              <a:ext uri="{FF2B5EF4-FFF2-40B4-BE49-F238E27FC236}">
                <a16:creationId xmlns:a16="http://schemas.microsoft.com/office/drawing/2014/main" id="{DF46A87D-871B-984F-8B08-123D25112A3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60030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4" name="Text Placeholder 9">
            <a:extLst>
              <a:ext uri="{FF2B5EF4-FFF2-40B4-BE49-F238E27FC236}">
                <a16:creationId xmlns:a16="http://schemas.microsoft.com/office/drawing/2014/main" id="{CAF4F088-7A0A-A844-9D03-57DF6192D02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416611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5" name="Text Placeholder 9">
            <a:extLst>
              <a:ext uri="{FF2B5EF4-FFF2-40B4-BE49-F238E27FC236}">
                <a16:creationId xmlns:a16="http://schemas.microsoft.com/office/drawing/2014/main" id="{CEA7B03A-E460-C341-AC9A-D6E351203B21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3416607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8" name="Text Placeholder 9">
            <a:extLst>
              <a:ext uri="{FF2B5EF4-FFF2-40B4-BE49-F238E27FC236}">
                <a16:creationId xmlns:a16="http://schemas.microsoft.com/office/drawing/2014/main" id="{ED858B3A-B045-C44B-B08F-D688F55FD2C1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773188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9" name="Text Placeholder 9">
            <a:extLst>
              <a:ext uri="{FF2B5EF4-FFF2-40B4-BE49-F238E27FC236}">
                <a16:creationId xmlns:a16="http://schemas.microsoft.com/office/drawing/2014/main" id="{D78213BE-4A68-024F-922E-05D364CBEA6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773184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1" name="Text Placeholder 9">
            <a:extLst>
              <a:ext uri="{FF2B5EF4-FFF2-40B4-BE49-F238E27FC236}">
                <a16:creationId xmlns:a16="http://schemas.microsoft.com/office/drawing/2014/main" id="{6AE74576-D3EB-2E40-BC80-887AC2D6E2E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129765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FB18FDEC-AEFD-A547-98FC-8E0D08BA7E6D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6129761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E23DEEFB-4123-3C46-A2C5-369F0204F54C}"/>
              </a:ext>
            </a:extLst>
          </p:cNvPr>
          <p:cNvCxnSpPr>
            <a:cxnSpLocks/>
          </p:cNvCxnSpPr>
          <p:nvPr userDrawn="1"/>
        </p:nvCxnSpPr>
        <p:spPr>
          <a:xfrm>
            <a:off x="2711624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B61A09F3-BC8F-C84C-9AB7-514DC8AB5744}"/>
              </a:ext>
            </a:extLst>
          </p:cNvPr>
          <p:cNvCxnSpPr>
            <a:cxnSpLocks/>
          </p:cNvCxnSpPr>
          <p:nvPr userDrawn="1"/>
        </p:nvCxnSpPr>
        <p:spPr>
          <a:xfrm>
            <a:off x="4065643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A078DAAD-6571-8246-9BDA-7EA06B25DF89}"/>
              </a:ext>
            </a:extLst>
          </p:cNvPr>
          <p:cNvCxnSpPr>
            <a:cxnSpLocks/>
          </p:cNvCxnSpPr>
          <p:nvPr userDrawn="1"/>
        </p:nvCxnSpPr>
        <p:spPr>
          <a:xfrm>
            <a:off x="5422220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3FD64A93-4327-CC4D-B233-87EBEE323319}"/>
              </a:ext>
            </a:extLst>
          </p:cNvPr>
          <p:cNvCxnSpPr>
            <a:cxnSpLocks/>
          </p:cNvCxnSpPr>
          <p:nvPr userDrawn="1"/>
        </p:nvCxnSpPr>
        <p:spPr>
          <a:xfrm>
            <a:off x="6744072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D93869E5-B803-D34E-9DE9-1BB0BB8E77DA}"/>
              </a:ext>
            </a:extLst>
          </p:cNvPr>
          <p:cNvCxnSpPr>
            <a:cxnSpLocks/>
          </p:cNvCxnSpPr>
          <p:nvPr userDrawn="1"/>
        </p:nvCxnSpPr>
        <p:spPr>
          <a:xfrm>
            <a:off x="8112224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04027E3-EACC-4644-9E3D-34D821DB8477}"/>
              </a:ext>
            </a:extLst>
          </p:cNvPr>
          <p:cNvCxnSpPr>
            <a:cxnSpLocks/>
          </p:cNvCxnSpPr>
          <p:nvPr userDrawn="1"/>
        </p:nvCxnSpPr>
        <p:spPr>
          <a:xfrm flipV="1">
            <a:off x="6521879" y="2332698"/>
            <a:ext cx="0" cy="3199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65B04A4-E0AC-1D41-8099-2DCF8CD837D0}"/>
              </a:ext>
            </a:extLst>
          </p:cNvPr>
          <p:cNvCxnSpPr>
            <a:cxnSpLocks/>
          </p:cNvCxnSpPr>
          <p:nvPr userDrawn="1"/>
        </p:nvCxnSpPr>
        <p:spPr>
          <a:xfrm flipH="1">
            <a:off x="6943885" y="3051394"/>
            <a:ext cx="87967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78CA5D01-01DD-D04D-B00F-EE0815E3C182}"/>
              </a:ext>
            </a:extLst>
          </p:cNvPr>
          <p:cNvCxnSpPr>
            <a:cxnSpLocks/>
          </p:cNvCxnSpPr>
          <p:nvPr userDrawn="1"/>
        </p:nvCxnSpPr>
        <p:spPr>
          <a:xfrm flipH="1">
            <a:off x="7823560" y="1770114"/>
            <a:ext cx="13184" cy="193858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Picture Placeholder 7">
            <a:extLst>
              <a:ext uri="{FF2B5EF4-FFF2-40B4-BE49-F238E27FC236}">
                <a16:creationId xmlns:a16="http://schemas.microsoft.com/office/drawing/2014/main" id="{C51DFCAF-8208-1C4F-A104-BA8E0FDBA10D}"/>
              </a:ext>
            </a:extLst>
          </p:cNvPr>
          <p:cNvSpPr>
            <a:spLocks noGrp="1" noChangeAspect="1"/>
          </p:cNvSpPr>
          <p:nvPr>
            <p:ph type="pic" sz="quarter" idx="87"/>
          </p:nvPr>
        </p:nvSpPr>
        <p:spPr>
          <a:xfrm>
            <a:off x="8184199" y="1416486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1" name="Picture Placeholder 7">
            <a:extLst>
              <a:ext uri="{FF2B5EF4-FFF2-40B4-BE49-F238E27FC236}">
                <a16:creationId xmlns:a16="http://schemas.microsoft.com/office/drawing/2014/main" id="{CB6CB536-4170-7A4D-B6CC-439F047BEE7C}"/>
              </a:ext>
            </a:extLst>
          </p:cNvPr>
          <p:cNvSpPr>
            <a:spLocks noGrp="1" noChangeAspect="1"/>
          </p:cNvSpPr>
          <p:nvPr>
            <p:ph type="pic" sz="quarter" idx="88"/>
          </p:nvPr>
        </p:nvSpPr>
        <p:spPr>
          <a:xfrm>
            <a:off x="8203811" y="235665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2" name="Picture Placeholder 7">
            <a:extLst>
              <a:ext uri="{FF2B5EF4-FFF2-40B4-BE49-F238E27FC236}">
                <a16:creationId xmlns:a16="http://schemas.microsoft.com/office/drawing/2014/main" id="{DB1F298A-2C77-F047-9D55-1E9ED197F6E6}"/>
              </a:ext>
            </a:extLst>
          </p:cNvPr>
          <p:cNvSpPr>
            <a:spLocks noGrp="1" noChangeAspect="1"/>
          </p:cNvSpPr>
          <p:nvPr>
            <p:ph type="pic" sz="quarter" idx="89"/>
          </p:nvPr>
        </p:nvSpPr>
        <p:spPr>
          <a:xfrm>
            <a:off x="8203811" y="328610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55DC1873-145B-B245-B08C-0896BF8531D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003170" y="1581371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5CAA9183-1A3D-0448-B257-029F01D346E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003170" y="3534724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9AA3F5E9-64C2-5E41-AB69-3B3F36731B3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006877" y="2587050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 Placeholder 9">
            <a:extLst>
              <a:ext uri="{FF2B5EF4-FFF2-40B4-BE49-F238E27FC236}">
                <a16:creationId xmlns:a16="http://schemas.microsoft.com/office/drawing/2014/main" id="{B612B61B-75D9-924B-88AC-5E6BFF09983C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9144398" y="2652686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2" name="Text Placeholder 9">
            <a:extLst>
              <a:ext uri="{FF2B5EF4-FFF2-40B4-BE49-F238E27FC236}">
                <a16:creationId xmlns:a16="http://schemas.microsoft.com/office/drawing/2014/main" id="{36D2BE8D-D4C6-6649-9C9E-91B01BC67465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9144398" y="2876579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214" name="Text Placeholder 9">
            <a:extLst>
              <a:ext uri="{FF2B5EF4-FFF2-40B4-BE49-F238E27FC236}">
                <a16:creationId xmlns:a16="http://schemas.microsoft.com/office/drawing/2014/main" id="{CE54575C-BF15-0345-AEC0-362694625976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9144399" y="3633712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5" name="Text Placeholder 9">
            <a:extLst>
              <a:ext uri="{FF2B5EF4-FFF2-40B4-BE49-F238E27FC236}">
                <a16:creationId xmlns:a16="http://schemas.microsoft.com/office/drawing/2014/main" id="{760C98E4-7A0E-E045-96F4-36C286EE3CCF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9144399" y="3856404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4" name="Text Placeholder 9">
            <a:extLst>
              <a:ext uri="{FF2B5EF4-FFF2-40B4-BE49-F238E27FC236}">
                <a16:creationId xmlns:a16="http://schemas.microsoft.com/office/drawing/2014/main" id="{6187F27F-6403-1B44-95DB-ECC6E13DCBAA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483784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5" name="Text Placeholder 9">
            <a:extLst>
              <a:ext uri="{FF2B5EF4-FFF2-40B4-BE49-F238E27FC236}">
                <a16:creationId xmlns:a16="http://schemas.microsoft.com/office/drawing/2014/main" id="{5C4F3424-EF34-6B4B-B70D-EAF7DFD85EF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7483780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4068674-53C6-4446-ADC0-1FF00D9BFBC2}"/>
              </a:ext>
            </a:extLst>
          </p:cNvPr>
          <p:cNvCxnSpPr>
            <a:cxnSpLocks/>
          </p:cNvCxnSpPr>
          <p:nvPr userDrawn="1"/>
        </p:nvCxnSpPr>
        <p:spPr>
          <a:xfrm>
            <a:off x="4119533" y="1211762"/>
            <a:ext cx="446066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9856439-C357-634B-804D-96C7C58A4091}"/>
              </a:ext>
            </a:extLst>
          </p:cNvPr>
          <p:cNvCxnSpPr>
            <a:cxnSpLocks/>
          </p:cNvCxnSpPr>
          <p:nvPr userDrawn="1"/>
        </p:nvCxnSpPr>
        <p:spPr>
          <a:xfrm flipV="1">
            <a:off x="8580199" y="1211762"/>
            <a:ext cx="0" cy="18490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D9B702DF-E6F8-0242-B1DC-6E833C4937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  <p:sp>
        <p:nvSpPr>
          <p:cNvPr id="78" name="Text Placeholder 9">
            <a:extLst>
              <a:ext uri="{FF2B5EF4-FFF2-40B4-BE49-F238E27FC236}">
                <a16:creationId xmlns:a16="http://schemas.microsoft.com/office/drawing/2014/main" id="{508CB759-9F43-4768-AF96-D926F9E4DBF2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4006190" y="3772514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79" name="Text Placeholder 9">
            <a:extLst>
              <a:ext uri="{FF2B5EF4-FFF2-40B4-BE49-F238E27FC236}">
                <a16:creationId xmlns:a16="http://schemas.microsoft.com/office/drawing/2014/main" id="{C9123947-744F-4BE8-BA29-165AF92A0AA7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4006190" y="3557268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0" name="Picture Placeholder 7">
            <a:extLst>
              <a:ext uri="{FF2B5EF4-FFF2-40B4-BE49-F238E27FC236}">
                <a16:creationId xmlns:a16="http://schemas.microsoft.com/office/drawing/2014/main" id="{5A101766-A481-4514-8AE0-7E0EDB56E3ED}"/>
              </a:ext>
            </a:extLst>
          </p:cNvPr>
          <p:cNvSpPr>
            <a:spLocks noGrp="1" noChangeAspect="1"/>
          </p:cNvSpPr>
          <p:nvPr>
            <p:ph type="pic" sz="quarter" idx="97"/>
          </p:nvPr>
        </p:nvSpPr>
        <p:spPr>
          <a:xfrm>
            <a:off x="4420190" y="2680482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E4B29E0-C3FB-4F77-96FF-9F784660FE75}"/>
              </a:ext>
            </a:extLst>
          </p:cNvPr>
          <p:cNvCxnSpPr>
            <a:cxnSpLocks/>
          </p:cNvCxnSpPr>
          <p:nvPr userDrawn="1"/>
        </p:nvCxnSpPr>
        <p:spPr>
          <a:xfrm flipV="1">
            <a:off x="2171533" y="2343945"/>
            <a:ext cx="0" cy="70744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74B6415-D8D7-4E99-8386-6F4478807077}"/>
              </a:ext>
            </a:extLst>
          </p:cNvPr>
          <p:cNvCxnSpPr>
            <a:cxnSpLocks/>
          </p:cNvCxnSpPr>
          <p:nvPr userDrawn="1"/>
        </p:nvCxnSpPr>
        <p:spPr>
          <a:xfrm>
            <a:off x="3733132" y="2208486"/>
            <a:ext cx="0" cy="13545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0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53F0A27-ADB7-6C4E-ABB4-A13E675C87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95ED1B-941D-204A-9816-C2FCF1266FE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56584" y="268249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A25DC-92AE-3441-B010-30B96D99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B28445-CB23-214B-B703-FB4B2A0E0B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A5B2A-5EB9-C441-A39B-85B4617E06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E66846-5FF7-654D-AE98-61BF9E3128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272" y="3571686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9A9D9826-0C6D-274A-AB0A-74ACB61A52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268" y="3775809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2"/>
                </a:solidFill>
                <a:latin typeface="Barlow Semi Condensed Light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86D31791-3027-1C47-A8C1-FAB87F3A7A5A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760664" y="268249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F2A0592-043D-4B42-A9DE-4F3D225C8DB5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662704" y="268249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721637AC-7291-464F-AB73-008A581E6EB1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10466784" y="268249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CB5BE5C0-7D9C-CC46-9E84-1D59E6CC282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858624" y="268249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9C9896C5-D0B1-2543-B021-4938E031504D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8564744" y="268249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48B15719-0178-DD40-BDB8-EDA52E5FE0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39328" y="3571686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17DDD6A-7689-C648-8289-B097971D2FC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39324" y="3775809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2"/>
                </a:solidFill>
                <a:latin typeface="Barlow Semi Condensed Light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3EDF819B-F324-1C4F-9B18-255E6D02D5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5920" y="3571686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67CA3637-AEE5-724E-952B-84A8B609D72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35916" y="3775809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2"/>
                </a:solidFill>
                <a:latin typeface="Barlow Semi Condensed Light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7BE31F7E-A904-4A49-9F05-EE31A9FF21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43560" y="3571686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D03FFD60-E793-264E-92A7-72BD3A10A8C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43556" y="3775809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2"/>
                </a:solidFill>
                <a:latin typeface="Barlow Semi Condensed Light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6B170593-2017-A440-BF8F-299769DDB18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140152" y="3571686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3166A6FC-0436-0A4D-A899-61B9CBF937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40148" y="3775809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2"/>
                </a:solidFill>
                <a:latin typeface="Barlow Semi Condensed Light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049202F-3EA5-FD48-99A1-D3CA6033E32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47792" y="3571686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64B19DC6-10CC-B841-86B0-A132666ECB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47788" y="3775809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2"/>
                </a:solidFill>
                <a:latin typeface="Barlow Semi Condensed Light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E91BD43-3E2B-9D4A-934A-46FC4FAF99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28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53F0A27-ADB7-6C4E-ABB4-A13E675C87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A25DC-92AE-3441-B010-30B96D99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B28445-CB23-214B-B703-FB4B2A0E0B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A5B2A-5EB9-C441-A39B-85B4617E06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0FA1B-B3D1-A04B-9FC6-32D6B52761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930" y="3092450"/>
            <a:ext cx="469900" cy="6731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DAD1FA7-1C4D-F94A-BC38-81B6D0AAD6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4593" y="3016250"/>
            <a:ext cx="1549400" cy="8255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C01E6AF-88CB-6A4B-96CF-71EDE76DBC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01219" y="3086100"/>
            <a:ext cx="1282700" cy="6858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9A5F7D5-8566-5C4C-9A79-85485AD2B52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28756" y="3105150"/>
            <a:ext cx="647700" cy="6477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55E3E70E-052A-2543-8769-E35374CD37E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08682" y="3144888"/>
            <a:ext cx="12827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5A5DA8-546A-E549-98AE-64A585E9DD1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0309A27-AE49-EF44-9935-BF7B09708C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4463" y="3035145"/>
            <a:ext cx="9525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08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re w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F4048D8-2B9F-394F-B573-D629147178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7D1CA1A-8781-2A4D-B2AA-4CC5E08B357A}"/>
              </a:ext>
            </a:extLst>
          </p:cNvPr>
          <p:cNvSpPr txBox="1">
            <a:spLocks/>
          </p:cNvSpPr>
          <p:nvPr userDrawn="1"/>
        </p:nvSpPr>
        <p:spPr>
          <a:xfrm>
            <a:off x="852947" y="5002851"/>
            <a:ext cx="7203676" cy="116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ts val="4200"/>
              </a:lnSpc>
              <a:spcBef>
                <a:spcPct val="0"/>
              </a:spcBef>
              <a:spcAft>
                <a:spcPts val="1200"/>
              </a:spcAft>
              <a:buNone/>
              <a:defRPr sz="3600" b="1" i="0" kern="1200">
                <a:solidFill>
                  <a:schemeClr val="tx1"/>
                </a:solidFill>
                <a:latin typeface="Barlow Semi Condensed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3600"/>
              </a:lnSpc>
            </a:pPr>
            <a:r>
              <a:rPr lang="en-GB" sz="3200"/>
              <a:t>CORE</a:t>
            </a:r>
            <a:br>
              <a:rPr lang="en-GB" sz="3200"/>
            </a:br>
            <a:r>
              <a:rPr lang="en-GB" sz="3200"/>
              <a:t>GEOGRAPHIES</a:t>
            </a:r>
            <a:endParaRPr lang="en-US" sz="3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3B777-8B72-0241-BC07-B9016E024ECB}"/>
              </a:ext>
            </a:extLst>
          </p:cNvPr>
          <p:cNvSpPr txBox="1"/>
          <p:nvPr userDrawn="1"/>
        </p:nvSpPr>
        <p:spPr>
          <a:xfrm>
            <a:off x="6326769" y="286329"/>
            <a:ext cx="127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>
                <a:solidFill>
                  <a:schemeClr val="tx1"/>
                </a:solidFill>
                <a:latin typeface="Barlow Semi Condensed Medium" pitchFamily="2" charset="77"/>
              </a:rPr>
              <a:t>Eastern Europe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4D0789-2073-9541-BE49-3A5FC9C5E531}"/>
              </a:ext>
            </a:extLst>
          </p:cNvPr>
          <p:cNvSpPr txBox="1"/>
          <p:nvPr userDrawn="1"/>
        </p:nvSpPr>
        <p:spPr>
          <a:xfrm>
            <a:off x="5500356" y="5654407"/>
            <a:ext cx="132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>
                <a:solidFill>
                  <a:schemeClr val="tx1"/>
                </a:solidFill>
                <a:latin typeface="Barlow Semi Condensed Medium" pitchFamily="2" charset="77"/>
              </a:rPr>
              <a:t>United Kingdom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388A3-AA75-B842-A699-06F07471DFAA}"/>
              </a:ext>
            </a:extLst>
          </p:cNvPr>
          <p:cNvSpPr txBox="1"/>
          <p:nvPr userDrawn="1"/>
        </p:nvSpPr>
        <p:spPr>
          <a:xfrm>
            <a:off x="7875652" y="5655890"/>
            <a:ext cx="127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>
                <a:solidFill>
                  <a:schemeClr val="tx1"/>
                </a:solidFill>
                <a:latin typeface="Barlow Semi Condensed Medium" pitchFamily="2" charset="77"/>
              </a:rPr>
              <a:t>India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AC4BB5-A567-EC41-83ED-185E52FA1B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CEBBB6-EA36-4B42-8C6A-A8ACB937E9C8}"/>
              </a:ext>
            </a:extLst>
          </p:cNvPr>
          <p:cNvCxnSpPr>
            <a:cxnSpLocks/>
          </p:cNvCxnSpPr>
          <p:nvPr userDrawn="1"/>
        </p:nvCxnSpPr>
        <p:spPr>
          <a:xfrm flipH="1">
            <a:off x="5486207" y="1864613"/>
            <a:ext cx="2456" cy="401231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7739501-1B71-0E4C-A34E-AFD237D4FC50}"/>
              </a:ext>
            </a:extLst>
          </p:cNvPr>
          <p:cNvCxnSpPr>
            <a:cxnSpLocks/>
          </p:cNvCxnSpPr>
          <p:nvPr userDrawn="1"/>
        </p:nvCxnSpPr>
        <p:spPr>
          <a:xfrm>
            <a:off x="7862929" y="2926651"/>
            <a:ext cx="0" cy="295027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1E82EF-AE6A-3B44-AD41-4B2E6D875048}"/>
              </a:ext>
            </a:extLst>
          </p:cNvPr>
          <p:cNvCxnSpPr>
            <a:cxnSpLocks/>
          </p:cNvCxnSpPr>
          <p:nvPr userDrawn="1"/>
        </p:nvCxnSpPr>
        <p:spPr>
          <a:xfrm>
            <a:off x="6315403" y="368300"/>
            <a:ext cx="0" cy="161461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6B0BF39-8C90-3F47-A372-31778FC339C2}"/>
              </a:ext>
            </a:extLst>
          </p:cNvPr>
          <p:cNvSpPr>
            <a:spLocks noChangeAspect="1"/>
          </p:cNvSpPr>
          <p:nvPr userDrawn="1"/>
        </p:nvSpPr>
        <p:spPr>
          <a:xfrm>
            <a:off x="6263920" y="1928784"/>
            <a:ext cx="90000" cy="9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4DD3EB4-A82E-CE43-BD08-3A6124E21F9A}"/>
              </a:ext>
            </a:extLst>
          </p:cNvPr>
          <p:cNvSpPr>
            <a:spLocks noChangeAspect="1"/>
          </p:cNvSpPr>
          <p:nvPr userDrawn="1"/>
        </p:nvSpPr>
        <p:spPr>
          <a:xfrm>
            <a:off x="5441578" y="1795041"/>
            <a:ext cx="90000" cy="9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2BEC843-B4CC-8043-8EF0-DC6EA0C4960D}"/>
              </a:ext>
            </a:extLst>
          </p:cNvPr>
          <p:cNvSpPr>
            <a:spLocks noChangeAspect="1"/>
          </p:cNvSpPr>
          <p:nvPr userDrawn="1"/>
        </p:nvSpPr>
        <p:spPr>
          <a:xfrm>
            <a:off x="7821017" y="2816870"/>
            <a:ext cx="90000" cy="9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9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(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C8AA2A-4A14-E74F-9BBE-BB459DCF3C9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42351" y="1651000"/>
            <a:ext cx="3389351" cy="460533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5400" indent="0">
              <a:buNone/>
              <a:defRPr sz="2800">
                <a:solidFill>
                  <a:schemeClr val="bg1"/>
                </a:solidFill>
              </a:defRPr>
            </a:lvl2pPr>
            <a:lvl3pPr marL="912600" indent="0">
              <a:buNone/>
              <a:defRPr sz="2800">
                <a:solidFill>
                  <a:schemeClr val="bg1"/>
                </a:solidFill>
              </a:defRPr>
            </a:lvl3pPr>
            <a:lvl4pPr marL="1369800" indent="0">
              <a:buNone/>
              <a:defRPr sz="2800">
                <a:solidFill>
                  <a:schemeClr val="bg1"/>
                </a:solidFill>
              </a:defRPr>
            </a:lvl4pPr>
            <a:lvl5pPr marL="18270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“Click to edit master quote style.”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785E0BB-BDED-2C43-8AE8-377F4E539D2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41058" y="3909205"/>
            <a:ext cx="4014671" cy="525635"/>
          </a:xfrm>
        </p:spPr>
        <p:txBody>
          <a:bodyPr tIns="90000" anchor="t">
            <a:noAutofit/>
          </a:bodyPr>
          <a:lstStyle>
            <a:lvl1pPr marL="0" indent="0">
              <a:buNone/>
              <a:defRPr sz="60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buNone/>
              <a:defRPr sz="2800">
                <a:solidFill>
                  <a:schemeClr val="bg1"/>
                </a:solidFill>
              </a:defRPr>
            </a:lvl2pPr>
            <a:lvl3pPr marL="912600" indent="0">
              <a:buNone/>
              <a:defRPr sz="2800">
                <a:solidFill>
                  <a:schemeClr val="bg1"/>
                </a:solidFill>
              </a:defRPr>
            </a:lvl3pPr>
            <a:lvl4pPr marL="1369800" indent="0">
              <a:buNone/>
              <a:defRPr sz="2800">
                <a:solidFill>
                  <a:schemeClr val="bg1"/>
                </a:solidFill>
              </a:defRPr>
            </a:lvl4pPr>
            <a:lvl5pPr marL="18270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Stat number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4DE985D-DEFD-FB49-9268-7499ED8D99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6565" y="4556760"/>
            <a:ext cx="4024313" cy="1722119"/>
          </a:xfr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2pPr>
            <a:lvl3pPr marL="9126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3pPr>
            <a:lvl4pPr marL="13698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4pPr>
            <a:lvl5pPr marL="18270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5pPr>
          </a:lstStyle>
          <a:p>
            <a:pPr lvl="0"/>
            <a:r>
              <a:rPr lang="en-US"/>
              <a:t>Click to edit master stat style in about four lines.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576AEF8-E767-A844-B3BC-C7735B0BB41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40240" y="3475038"/>
            <a:ext cx="1878609" cy="1844094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buNone/>
              <a:defRPr sz="1500" b="0" i="0">
                <a:solidFill>
                  <a:schemeClr val="tx1"/>
                </a:solidFill>
                <a:latin typeface="Barlow Semi Condensed Light" pitchFamily="2" charset="7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b="0" i="0">
                <a:latin typeface="Barlow Semi Condensed Light" pitchFamily="2" charset="77"/>
              </a:rPr>
              <a:t>Click to edit details in about five lines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108D12D-AF6E-2D4E-A44B-EEBC87503F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46920" y="1736725"/>
            <a:ext cx="1597343" cy="1585913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picture here</a:t>
            </a:r>
          </a:p>
        </p:txBody>
      </p:sp>
    </p:spTree>
    <p:extLst>
      <p:ext uri="{BB962C8B-B14F-4D97-AF65-F5344CB8AC3E}">
        <p14:creationId xmlns:p14="http://schemas.microsoft.com/office/powerpoint/2010/main" val="977423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C8AA2A-4A14-E74F-9BBE-BB459DCF3C9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42351" y="1651000"/>
            <a:ext cx="5201912" cy="4252259"/>
          </a:xfrm>
        </p:spPr>
        <p:txBody>
          <a:bodyPr>
            <a:normAutofit/>
          </a:bodyPr>
          <a:lstStyle>
            <a:lvl1pPr marL="228600" marR="0" indent="-230400" algn="l" defTabSz="914400" rtl="0" eaLnBrk="1" fontAlgn="auto" latinLnBrk="0" hangingPunct="1">
              <a:lnSpc>
                <a:spcPts val="3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 sz="2800">
                <a:solidFill>
                  <a:schemeClr val="bg1"/>
                </a:solidFill>
              </a:defRPr>
            </a:lvl1pPr>
            <a:lvl2pPr marL="685800" marR="0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 sz="2800">
                <a:solidFill>
                  <a:schemeClr val="bg1"/>
                </a:solidFill>
              </a:defRPr>
            </a:lvl2pPr>
            <a:lvl3pPr marL="1143000" marR="0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 sz="2800">
                <a:solidFill>
                  <a:schemeClr val="bg1"/>
                </a:solidFill>
              </a:defRPr>
            </a:lvl3pPr>
            <a:lvl4pPr marL="1600200" marR="0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 sz="2800">
                <a:solidFill>
                  <a:schemeClr val="bg1"/>
                </a:solidFill>
              </a:defRPr>
            </a:lvl4pPr>
            <a:lvl5pPr marL="2057400" marR="0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 sz="2800">
                <a:solidFill>
                  <a:schemeClr val="bg1"/>
                </a:solidFill>
              </a:defRPr>
            </a:lvl5pPr>
          </a:lstStyle>
          <a:p>
            <a:pPr marL="228600" marR="0" lvl="0" indent="-230400" algn="l" defTabSz="914400" rtl="0" eaLnBrk="1" fontAlgn="auto" latinLnBrk="0" hangingPunct="1">
              <a:lnSpc>
                <a:spcPts val="3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2A3434"/>
                </a:solidFill>
                <a:effectLst/>
                <a:uLnTx/>
                <a:uFillTx/>
                <a:latin typeface="Barlow Semi Condensed Medium" pitchFamily="2" charset="77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A3434"/>
                </a:solidFill>
                <a:effectLst/>
                <a:uLnTx/>
                <a:uFillTx/>
                <a:latin typeface="Barlow Semi Condensed Medium" pitchFamily="2" charset="77"/>
                <a:ea typeface="+mn-ea"/>
                <a:cs typeface="+mn-cs"/>
              </a:rPr>
              <a:t>Second level</a:t>
            </a:r>
          </a:p>
          <a:p>
            <a:pPr marL="1143000" marR="0" lvl="2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A3434"/>
                </a:solidFill>
                <a:effectLst/>
                <a:uLnTx/>
                <a:uFillTx/>
                <a:latin typeface="Barlow Semi Condensed Medium" pitchFamily="2" charset="77"/>
                <a:ea typeface="+mn-ea"/>
                <a:cs typeface="+mn-cs"/>
              </a:rPr>
              <a:t>Third level</a:t>
            </a:r>
          </a:p>
          <a:p>
            <a:pPr marL="1600200" marR="0" lvl="3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A3434"/>
                </a:solidFill>
                <a:effectLst/>
                <a:uLnTx/>
                <a:uFillTx/>
                <a:latin typeface="Barlow Semi Condensed Medium" pitchFamily="2" charset="77"/>
                <a:ea typeface="+mn-ea"/>
                <a:cs typeface="+mn-cs"/>
              </a:rPr>
              <a:t>Fourth level</a:t>
            </a:r>
          </a:p>
          <a:p>
            <a:pPr marL="2057400" marR="0" lvl="4" indent="-2304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Clr>
                <a:srgbClr val="FF550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A3434"/>
                </a:solidFill>
                <a:effectLst/>
                <a:uLnTx/>
                <a:uFillTx/>
                <a:latin typeface="Barlow Semi Condensed Medium" pitchFamily="2" charset="77"/>
                <a:ea typeface="+mn-ea"/>
                <a:cs typeface="+mn-cs"/>
              </a:rPr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785E0BB-BDED-2C43-8AE8-377F4E539D2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41058" y="4554664"/>
            <a:ext cx="4014671" cy="525635"/>
          </a:xfrm>
        </p:spPr>
        <p:txBody>
          <a:bodyPr tIns="90000" anchor="t">
            <a:noAutofit/>
          </a:bodyPr>
          <a:lstStyle>
            <a:lvl1pPr marL="0" indent="0">
              <a:buNone/>
              <a:defRPr sz="60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buNone/>
              <a:defRPr sz="2800">
                <a:solidFill>
                  <a:schemeClr val="bg1"/>
                </a:solidFill>
              </a:defRPr>
            </a:lvl2pPr>
            <a:lvl3pPr marL="912600" indent="0">
              <a:buNone/>
              <a:defRPr sz="2800">
                <a:solidFill>
                  <a:schemeClr val="bg1"/>
                </a:solidFill>
              </a:defRPr>
            </a:lvl3pPr>
            <a:lvl4pPr marL="1369800" indent="0">
              <a:buNone/>
              <a:defRPr sz="2800">
                <a:solidFill>
                  <a:schemeClr val="bg1"/>
                </a:solidFill>
              </a:defRPr>
            </a:lvl4pPr>
            <a:lvl5pPr marL="18270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Stat number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4DE985D-DEFD-FB49-9268-7499ED8D99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6565" y="5177118"/>
            <a:ext cx="4024313" cy="792479"/>
          </a:xfr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2pPr>
            <a:lvl3pPr marL="9126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3pPr>
            <a:lvl4pPr marL="13698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4pPr>
            <a:lvl5pPr marL="18270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5pPr>
          </a:lstStyle>
          <a:p>
            <a:pPr lvl="0"/>
            <a:r>
              <a:rPr lang="en-US"/>
              <a:t>Click to edit master stat style in about four lines.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E15FDA4A-D55E-9744-923B-F1BD504638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37535"/>
            <a:ext cx="9432852" cy="1165963"/>
          </a:xfrm>
        </p:spPr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C0E9405E-1C46-234E-9716-E2369834C8E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725" y="1628077"/>
            <a:ext cx="4746251" cy="1679899"/>
          </a:xfrm>
        </p:spPr>
        <p:txBody>
          <a:bodyPr/>
          <a:lstStyle>
            <a:lvl1pPr marL="0" indent="0">
              <a:buNone/>
              <a:defRPr/>
            </a:lvl1pPr>
            <a:lvl2pPr marL="455400" indent="0">
              <a:buNone/>
              <a:defRPr/>
            </a:lvl2pPr>
            <a:lvl3pPr marL="912600" indent="0">
              <a:buNone/>
              <a:defRPr/>
            </a:lvl3pPr>
            <a:lvl4pPr marL="1369800" indent="0">
              <a:buNone/>
              <a:defRPr/>
            </a:lvl4pPr>
            <a:lvl5pPr marL="1827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4A8007-66A3-DD40-A2A6-C913C71BA65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5313F1-6771-7A46-8A7A-4FC980BCB0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67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tandfirst + stat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785E0BB-BDED-2C43-8AE8-377F4E539D2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41058" y="3298744"/>
            <a:ext cx="4014671" cy="525635"/>
          </a:xfrm>
        </p:spPr>
        <p:txBody>
          <a:bodyPr tIns="90000" anchor="t">
            <a:noAutofit/>
          </a:bodyPr>
          <a:lstStyle>
            <a:lvl1pPr marL="0" indent="0">
              <a:buNone/>
              <a:defRPr sz="60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buNone/>
              <a:defRPr sz="2800">
                <a:solidFill>
                  <a:schemeClr val="bg1"/>
                </a:solidFill>
              </a:defRPr>
            </a:lvl2pPr>
            <a:lvl3pPr marL="912600" indent="0">
              <a:buNone/>
              <a:defRPr sz="2800">
                <a:solidFill>
                  <a:schemeClr val="bg1"/>
                </a:solidFill>
              </a:defRPr>
            </a:lvl3pPr>
            <a:lvl4pPr marL="1369800" indent="0">
              <a:buNone/>
              <a:defRPr sz="2800">
                <a:solidFill>
                  <a:schemeClr val="bg1"/>
                </a:solidFill>
              </a:defRPr>
            </a:lvl4pPr>
            <a:lvl5pPr marL="18270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Stat number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4DE985D-DEFD-FB49-9268-7499ED8D99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6565" y="3788994"/>
            <a:ext cx="4024313" cy="792479"/>
          </a:xfrm>
        </p:spPr>
        <p:txBody>
          <a:bodyPr>
            <a:no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1pPr>
            <a:lvl2pPr marL="4554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2pPr>
            <a:lvl3pPr marL="9126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3pPr>
            <a:lvl4pPr marL="13698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4pPr>
            <a:lvl5pPr marL="1827000" indent="0">
              <a:buNone/>
              <a:defRPr sz="2800" b="1" i="0">
                <a:solidFill>
                  <a:schemeClr val="bg1"/>
                </a:solidFill>
                <a:latin typeface="Barlow Semi Condensed" pitchFamily="2" charset="77"/>
              </a:defRPr>
            </a:lvl5pPr>
          </a:lstStyle>
          <a:p>
            <a:pPr lvl="0"/>
            <a:r>
              <a:rPr lang="en-US"/>
              <a:t>Click to edit master stat style in about two lines.</a:t>
            </a: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C0E9405E-1C46-234E-9716-E2369834C8E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725" y="1661128"/>
            <a:ext cx="4746251" cy="1247325"/>
          </a:xfrm>
        </p:spPr>
        <p:txBody>
          <a:bodyPr/>
          <a:lstStyle>
            <a:lvl1pPr marL="0" indent="0">
              <a:buNone/>
              <a:defRPr/>
            </a:lvl1pPr>
            <a:lvl2pPr marL="455400" indent="0">
              <a:buNone/>
              <a:defRPr/>
            </a:lvl2pPr>
            <a:lvl3pPr marL="912600" indent="0">
              <a:buNone/>
              <a:defRPr/>
            </a:lvl3pPr>
            <a:lvl4pPr marL="1369800" indent="0">
              <a:buNone/>
              <a:defRPr/>
            </a:lvl4pPr>
            <a:lvl5pPr marL="1827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ACBCAA-E91D-014B-BBB0-BA0EE9B744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48261" y="1696596"/>
            <a:ext cx="5207020" cy="4263165"/>
          </a:xfrm>
        </p:spPr>
        <p:txBody>
          <a:bodyPr>
            <a:normAutofit/>
          </a:bodyPr>
          <a:lstStyle>
            <a:lvl1pPr marL="230400">
              <a:lnSpc>
                <a:spcPts val="2200"/>
              </a:lnSpc>
              <a:defRPr sz="1800"/>
            </a:lvl1pPr>
            <a:lvl2pPr marL="230400">
              <a:lnSpc>
                <a:spcPts val="2200"/>
              </a:lnSpc>
              <a:defRPr sz="1800"/>
            </a:lvl2pPr>
            <a:lvl3pPr marL="230400">
              <a:lnSpc>
                <a:spcPts val="2200"/>
              </a:lnSpc>
              <a:defRPr sz="1800"/>
            </a:lvl3pPr>
            <a:lvl4pPr marL="230400">
              <a:lnSpc>
                <a:spcPts val="2200"/>
              </a:lnSpc>
              <a:defRPr sz="1800"/>
            </a:lvl4pPr>
            <a:lvl5pPr marL="230400">
              <a:lnSpc>
                <a:spcPts val="2200"/>
              </a:lnSpc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E15FDA4A-D55E-9744-923B-F1BD504638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37535"/>
            <a:ext cx="9432852" cy="1165963"/>
          </a:xfrm>
        </p:spPr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4A8007-66A3-DD40-A2A6-C913C71BA65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5313F1-6771-7A46-8A7A-4FC980BCB0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46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25">
          <p15:clr>
            <a:srgbClr val="FBAE40"/>
          </p15:clr>
        </p15:guide>
        <p15:guide id="2" orient="horz" pos="2908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tandfirst + bullets var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0">
            <a:extLst>
              <a:ext uri="{FF2B5EF4-FFF2-40B4-BE49-F238E27FC236}">
                <a16:creationId xmlns:a16="http://schemas.microsoft.com/office/drawing/2014/main" id="{E15FDA4A-D55E-9744-923B-F1BD504638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37535"/>
            <a:ext cx="9432852" cy="1165963"/>
          </a:xfrm>
        </p:spPr>
        <p:txBody>
          <a:bodyPr/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C0E9405E-1C46-234E-9716-E2369834C8E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725" y="1661128"/>
            <a:ext cx="4746251" cy="2955322"/>
          </a:xfrm>
        </p:spPr>
        <p:txBody>
          <a:bodyPr/>
          <a:lstStyle>
            <a:lvl1pPr marL="0" indent="0">
              <a:buNone/>
              <a:defRPr/>
            </a:lvl1pPr>
            <a:lvl2pPr marL="455400" indent="0">
              <a:buNone/>
              <a:defRPr/>
            </a:lvl2pPr>
            <a:lvl3pPr marL="912600" indent="0">
              <a:buNone/>
              <a:defRPr/>
            </a:lvl3pPr>
            <a:lvl4pPr marL="1369800" indent="0">
              <a:buNone/>
              <a:defRPr/>
            </a:lvl4pPr>
            <a:lvl5pPr marL="1827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ACBCAA-E91D-014B-BBB0-BA0EE9B744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71141" y="1729647"/>
            <a:ext cx="5273121" cy="4527934"/>
          </a:xfrm>
        </p:spPr>
        <p:txBody>
          <a:bodyPr>
            <a:normAutofit/>
          </a:bodyPr>
          <a:lstStyle>
            <a:lvl1pPr marL="230400">
              <a:lnSpc>
                <a:spcPts val="2000"/>
              </a:lnSpc>
              <a:defRPr sz="1600" b="0" i="0">
                <a:latin typeface="Barlow Semi Condensed Light" pitchFamily="2" charset="77"/>
              </a:defRPr>
            </a:lvl1pPr>
            <a:lvl2pPr marL="230400">
              <a:lnSpc>
                <a:spcPts val="2000"/>
              </a:lnSpc>
              <a:defRPr sz="1600" b="0" i="0">
                <a:latin typeface="Barlow Semi Condensed Light" pitchFamily="2" charset="77"/>
              </a:defRPr>
            </a:lvl2pPr>
            <a:lvl3pPr marL="230400">
              <a:lnSpc>
                <a:spcPts val="2000"/>
              </a:lnSpc>
              <a:defRPr sz="1600" b="0" i="0">
                <a:latin typeface="Barlow Semi Condensed Light" pitchFamily="2" charset="77"/>
              </a:defRPr>
            </a:lvl3pPr>
            <a:lvl4pPr marL="230400">
              <a:lnSpc>
                <a:spcPts val="2000"/>
              </a:lnSpc>
              <a:defRPr sz="1600" b="0" i="0">
                <a:latin typeface="Barlow Semi Condensed Light" pitchFamily="2" charset="77"/>
              </a:defRPr>
            </a:lvl4pPr>
            <a:lvl5pPr marL="230400">
              <a:lnSpc>
                <a:spcPts val="2000"/>
              </a:lnSpc>
              <a:defRPr sz="1600" b="0" i="0">
                <a:latin typeface="Barlow Semi Condensed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4A8007-66A3-DD40-A2A6-C913C71BA65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5313F1-6771-7A46-8A7A-4FC980BCB0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29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25">
          <p15:clr>
            <a:srgbClr val="FBAE40"/>
          </p15:clr>
        </p15:guide>
        <p15:guide id="2" orient="horz" pos="290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FB340-F84C-FE41-805E-FA161B4D1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40287-A10F-0648-B164-E9C98AB3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D0CCA-6A81-F843-9C1A-8F8DCD94D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E2AB38C5-1700-6640-B6CB-3FB27B192B49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838200" y="1616075"/>
            <a:ext cx="10406062" cy="451008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table style</a:t>
            </a:r>
          </a:p>
        </p:txBody>
      </p:sp>
    </p:spTree>
    <p:extLst>
      <p:ext uri="{BB962C8B-B14F-4D97-AF65-F5344CB8AC3E}">
        <p14:creationId xmlns:p14="http://schemas.microsoft.com/office/powerpoint/2010/main" val="4020558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/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FB340-F84C-FE41-805E-FA161B4D1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40287-A10F-0648-B164-E9C98AB3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D0CCA-6A81-F843-9C1A-8F8DCD94D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E6F1DCEE-9F08-FA42-945E-84419E9B24AA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516244" y="1605776"/>
            <a:ext cx="6735956" cy="45267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edit master graph slide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C55D99D-35C6-3541-8454-3C48467EB86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605776"/>
            <a:ext cx="3466171" cy="45273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3108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mparati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47B4D-8357-DC41-A052-049C69CD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6BD12-4C02-1C49-98E9-7D53932A5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4959D-0BD7-2843-8556-41F3269F8E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605776"/>
            <a:ext cx="5127702" cy="45273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7F89C-7CA8-6F4E-B1F7-935203D616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605776"/>
            <a:ext cx="5079380" cy="45273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6E468-8006-E040-B201-8412B116E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82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47B4D-8357-DC41-A052-049C69CD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6BD12-4C02-1C49-98E9-7D53932A5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4959D-0BD7-2843-8556-41F3269F8E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605776"/>
            <a:ext cx="5127702" cy="45273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6E468-8006-E040-B201-8412B116E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2151A72-4740-D448-96FD-5A6BA89907C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6625" y="1750741"/>
            <a:ext cx="5084956" cy="43928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2823310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946609-4D50-EF48-A5E8-2264BDF31D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E89FF0D-B369-8546-AB58-C3184C4A03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6340" y="5854389"/>
            <a:ext cx="2698597" cy="289933"/>
          </a:xfrm>
        </p:spPr>
        <p:txBody>
          <a:bodyPr numCol="1" spcCol="360000" anchor="b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lang="en-US" sz="1500" b="0" i="0" dirty="0">
                <a:solidFill>
                  <a:schemeClr val="bg2"/>
                </a:solidFill>
                <a:latin typeface="Barlow Semi Condensed Medium" pitchFamily="2" charset="77"/>
              </a:defRPr>
            </a:lvl1pPr>
            <a:lvl2pPr marL="455400" indent="0">
              <a:buNone/>
              <a:defRPr>
                <a:solidFill>
                  <a:schemeClr val="bg2"/>
                </a:solidFill>
              </a:defRPr>
            </a:lvl2pPr>
            <a:lvl3pPr marL="912600" indent="0">
              <a:buNone/>
              <a:defRPr>
                <a:solidFill>
                  <a:schemeClr val="bg2"/>
                </a:solidFill>
              </a:defRPr>
            </a:lvl3pPr>
            <a:lvl4pPr marL="1369800" indent="0">
              <a:buNone/>
              <a:defRPr>
                <a:solidFill>
                  <a:schemeClr val="bg2"/>
                </a:solidFill>
              </a:defRPr>
            </a:lvl4pPr>
            <a:lvl5pPr marL="1827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40 Conduit St London W1S 2FT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A928497-EA93-DA4E-9020-140C947A95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38123" y="5854389"/>
            <a:ext cx="1867025" cy="289933"/>
          </a:xfrm>
        </p:spPr>
        <p:txBody>
          <a:bodyPr numCol="1" spcCol="360000" anchor="b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lang="en-US" sz="1500" b="0" i="0" dirty="0">
                <a:solidFill>
                  <a:schemeClr val="bg2"/>
                </a:solidFill>
                <a:latin typeface="Barlow Semi Condensed Medium" pitchFamily="2" charset="77"/>
              </a:defRPr>
            </a:lvl1pPr>
            <a:lvl2pPr marL="455400" indent="0">
              <a:buNone/>
              <a:defRPr>
                <a:solidFill>
                  <a:schemeClr val="bg2"/>
                </a:solidFill>
              </a:defRPr>
            </a:lvl2pPr>
            <a:lvl3pPr marL="912600" indent="0">
              <a:buNone/>
              <a:defRPr>
                <a:solidFill>
                  <a:schemeClr val="bg2"/>
                </a:solidFill>
              </a:defRPr>
            </a:lvl3pPr>
            <a:lvl4pPr marL="1369800" indent="0">
              <a:buNone/>
              <a:defRPr>
                <a:solidFill>
                  <a:schemeClr val="bg2"/>
                </a:solidFill>
              </a:defRPr>
            </a:lvl4pPr>
            <a:lvl5pPr marL="1827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err="1"/>
              <a:t>info@cleanairfund.org</a:t>
            </a:r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52B8F4EF-30EB-E348-BEA8-E6DB7D092E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8334" y="5854389"/>
            <a:ext cx="1846518" cy="289933"/>
          </a:xfrm>
        </p:spPr>
        <p:txBody>
          <a:bodyPr numCol="1" spcCol="360000" anchor="b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lang="en-US" sz="1500" b="0" i="0" dirty="0">
                <a:solidFill>
                  <a:schemeClr val="bg2"/>
                </a:solidFill>
                <a:latin typeface="Barlow Semi Condensed Medium" pitchFamily="2" charset="77"/>
              </a:defRPr>
            </a:lvl1pPr>
            <a:lvl2pPr marL="455400" indent="0">
              <a:buNone/>
              <a:defRPr>
                <a:solidFill>
                  <a:schemeClr val="bg2"/>
                </a:solidFill>
              </a:defRPr>
            </a:lvl2pPr>
            <a:lvl3pPr marL="912600" indent="0">
              <a:buNone/>
              <a:defRPr>
                <a:solidFill>
                  <a:schemeClr val="bg2"/>
                </a:solidFill>
              </a:defRPr>
            </a:lvl3pPr>
            <a:lvl4pPr marL="1369800" indent="0">
              <a:buNone/>
              <a:defRPr>
                <a:solidFill>
                  <a:schemeClr val="bg2"/>
                </a:solidFill>
              </a:defRPr>
            </a:lvl4pPr>
            <a:lvl5pPr marL="1827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err="1"/>
              <a:t>www.cleanairfund.org</a:t>
            </a:r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81606CAC-C2D6-1C44-96F7-897858D63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58039" y="5854389"/>
            <a:ext cx="1284830" cy="289933"/>
          </a:xfrm>
        </p:spPr>
        <p:txBody>
          <a:bodyPr numCol="1" spcCol="360000" anchor="b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lang="en-US" sz="1500" b="0" i="0" dirty="0">
                <a:solidFill>
                  <a:schemeClr val="bg2"/>
                </a:solidFill>
                <a:latin typeface="Barlow Semi Condensed Medium" pitchFamily="2" charset="77"/>
              </a:defRPr>
            </a:lvl1pPr>
            <a:lvl2pPr marL="455400" indent="0">
              <a:buNone/>
              <a:defRPr>
                <a:solidFill>
                  <a:schemeClr val="bg2"/>
                </a:solidFill>
              </a:defRPr>
            </a:lvl2pPr>
            <a:lvl3pPr marL="912600" indent="0">
              <a:buNone/>
              <a:defRPr>
                <a:solidFill>
                  <a:schemeClr val="bg2"/>
                </a:solidFill>
              </a:defRPr>
            </a:lvl3pPr>
            <a:lvl4pPr marL="1369800" indent="0">
              <a:buNone/>
              <a:defRPr>
                <a:solidFill>
                  <a:schemeClr val="bg2"/>
                </a:solidFill>
              </a:defRPr>
            </a:lvl4pPr>
            <a:lvl5pPr marL="1827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@</a:t>
            </a:r>
            <a:r>
              <a:rPr lang="en-US" err="1"/>
              <a:t>cleanairfund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53C6E4-3985-EE46-A257-0A3554F7AC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51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53F0A27-ADB7-6C4E-ABB4-A13E675C87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A25DC-92AE-3441-B010-30B96D99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7535"/>
            <a:ext cx="9432852" cy="61590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1FA31821-5057-6D43-8449-CE24086C5F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125879" y="2657887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9325FEAE-AA35-6147-952C-D77DABB340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0117" y="3560938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F7C4C7D6-F293-DF40-AA83-FF864800AF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0117" y="3781001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D0C2DF8F-8025-0E4A-89EA-C92B206DBBC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327191" y="867311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80CEA8A7-28CE-7949-8C23-CE3CD5B7C5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10879" y="1756499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B79D9D53-C903-294D-AE02-2513D51BCF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0875" y="1960622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D57F47-B179-004C-9A9E-F3AB91CB9F08}"/>
              </a:ext>
            </a:extLst>
          </p:cNvPr>
          <p:cNvCxnSpPr>
            <a:cxnSpLocks/>
          </p:cNvCxnSpPr>
          <p:nvPr userDrawn="1"/>
        </p:nvCxnSpPr>
        <p:spPr>
          <a:xfrm flipV="1">
            <a:off x="2171533" y="2332699"/>
            <a:ext cx="4350346" cy="1124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AF7A6D0-EDB9-E244-BAB3-35EF2F9544F7}"/>
              </a:ext>
            </a:extLst>
          </p:cNvPr>
          <p:cNvCxnSpPr>
            <a:cxnSpLocks/>
          </p:cNvCxnSpPr>
          <p:nvPr userDrawn="1"/>
        </p:nvCxnSpPr>
        <p:spPr>
          <a:xfrm>
            <a:off x="1345289" y="4542509"/>
            <a:ext cx="67669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Picture Placeholder 7">
            <a:extLst>
              <a:ext uri="{FF2B5EF4-FFF2-40B4-BE49-F238E27FC236}">
                <a16:creationId xmlns:a16="http://schemas.microsoft.com/office/drawing/2014/main" id="{E59C2A86-ABC1-EC40-AB51-D2BE3BAA595B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5015976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D6117D37-A325-7049-BEBE-FCF6D5C635C9}"/>
              </a:ext>
            </a:extLst>
          </p:cNvPr>
          <p:cNvSpPr>
            <a:spLocks noGrp="1" noChangeAspect="1"/>
          </p:cNvSpPr>
          <p:nvPr>
            <p:ph type="pic" sz="quarter" idx="42"/>
          </p:nvPr>
        </p:nvSpPr>
        <p:spPr>
          <a:xfrm>
            <a:off x="6372585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2" name="Picture Placeholder 7">
            <a:extLst>
              <a:ext uri="{FF2B5EF4-FFF2-40B4-BE49-F238E27FC236}">
                <a16:creationId xmlns:a16="http://schemas.microsoft.com/office/drawing/2014/main" id="{742BB64B-FF22-8C42-A5C4-8DB4032AC77A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7729194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3" name="Picture Placeholder 7">
            <a:extLst>
              <a:ext uri="{FF2B5EF4-FFF2-40B4-BE49-F238E27FC236}">
                <a16:creationId xmlns:a16="http://schemas.microsoft.com/office/drawing/2014/main" id="{55BB27F9-0F86-084D-A740-C9C97C695111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2676263" y="2680482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4" name="Text Placeholder 9">
            <a:extLst>
              <a:ext uri="{FF2B5EF4-FFF2-40B4-BE49-F238E27FC236}">
                <a16:creationId xmlns:a16="http://schemas.microsoft.com/office/drawing/2014/main" id="{82EBE1AC-AF4F-8D40-A233-909A4112626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262263" y="3564681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5" name="Text Placeholder 9">
            <a:extLst>
              <a:ext uri="{FF2B5EF4-FFF2-40B4-BE49-F238E27FC236}">
                <a16:creationId xmlns:a16="http://schemas.microsoft.com/office/drawing/2014/main" id="{C5834AFA-BC09-5E41-BC75-1605B5C6106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269288" y="378155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29" name="Picture Placeholder 7">
            <a:extLst>
              <a:ext uri="{FF2B5EF4-FFF2-40B4-BE49-F238E27FC236}">
                <a16:creationId xmlns:a16="http://schemas.microsoft.com/office/drawing/2014/main" id="{BF8B84F7-E299-0446-9B1A-2E6EA16F6551}"/>
              </a:ext>
            </a:extLst>
          </p:cNvPr>
          <p:cNvSpPr>
            <a:spLocks noGrp="1" noChangeAspect="1"/>
          </p:cNvSpPr>
          <p:nvPr>
            <p:ph type="pic" sz="quarter" idx="54"/>
          </p:nvPr>
        </p:nvSpPr>
        <p:spPr>
          <a:xfrm>
            <a:off x="948707" y="2684536"/>
            <a:ext cx="792000" cy="792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0" name="Text Placeholder 9">
            <a:extLst>
              <a:ext uri="{FF2B5EF4-FFF2-40B4-BE49-F238E27FC236}">
                <a16:creationId xmlns:a16="http://schemas.microsoft.com/office/drawing/2014/main" id="{0DC5762A-9F77-D742-B79B-29127382464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32395" y="3573724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1" name="Text Placeholder 9">
            <a:extLst>
              <a:ext uri="{FF2B5EF4-FFF2-40B4-BE49-F238E27FC236}">
                <a16:creationId xmlns:a16="http://schemas.microsoft.com/office/drawing/2014/main" id="{CFAD042A-9077-0D40-9852-8B39DFFCA9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32391" y="377784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A614244-7475-B349-B2B6-1EADDFABFD4C}"/>
              </a:ext>
            </a:extLst>
          </p:cNvPr>
          <p:cNvCxnSpPr>
            <a:cxnSpLocks/>
          </p:cNvCxnSpPr>
          <p:nvPr userDrawn="1"/>
        </p:nvCxnSpPr>
        <p:spPr>
          <a:xfrm flipV="1">
            <a:off x="1798030" y="3056191"/>
            <a:ext cx="739911" cy="203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 Placeholder 9">
            <a:extLst>
              <a:ext uri="{FF2B5EF4-FFF2-40B4-BE49-F238E27FC236}">
                <a16:creationId xmlns:a16="http://schemas.microsoft.com/office/drawing/2014/main" id="{FA6BC029-36E1-D849-AFE4-3DFB47AE40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144398" y="1666198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8" name="Text Placeholder 9">
            <a:extLst>
              <a:ext uri="{FF2B5EF4-FFF2-40B4-BE49-F238E27FC236}">
                <a16:creationId xmlns:a16="http://schemas.microsoft.com/office/drawing/2014/main" id="{9979F077-5FD8-B443-9194-036BA5F5E10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144398" y="1890536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77A39D0-2143-D848-AFF1-D41F1E761B18}"/>
              </a:ext>
            </a:extLst>
          </p:cNvPr>
          <p:cNvCxnSpPr>
            <a:cxnSpLocks/>
          </p:cNvCxnSpPr>
          <p:nvPr userDrawn="1"/>
        </p:nvCxnSpPr>
        <p:spPr>
          <a:xfrm flipV="1">
            <a:off x="1343472" y="4068417"/>
            <a:ext cx="0" cy="47265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Picture Placeholder 7">
            <a:extLst>
              <a:ext uri="{FF2B5EF4-FFF2-40B4-BE49-F238E27FC236}">
                <a16:creationId xmlns:a16="http://schemas.microsoft.com/office/drawing/2014/main" id="{16321F78-9C4F-DF49-83A3-66BA7898F8C4}"/>
              </a:ext>
            </a:extLst>
          </p:cNvPr>
          <p:cNvSpPr>
            <a:spLocks noGrp="1" noChangeAspect="1"/>
          </p:cNvSpPr>
          <p:nvPr>
            <p:ph type="pic" sz="quarter" idx="60"/>
          </p:nvPr>
        </p:nvSpPr>
        <p:spPr>
          <a:xfrm>
            <a:off x="946149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2" name="Text Placeholder 9">
            <a:extLst>
              <a:ext uri="{FF2B5EF4-FFF2-40B4-BE49-F238E27FC236}">
                <a16:creationId xmlns:a16="http://schemas.microsoft.com/office/drawing/2014/main" id="{A72498B5-ECAF-4F42-A307-25CDDFF38B3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3457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3" name="Text Placeholder 9">
            <a:extLst>
              <a:ext uri="{FF2B5EF4-FFF2-40B4-BE49-F238E27FC236}">
                <a16:creationId xmlns:a16="http://schemas.microsoft.com/office/drawing/2014/main" id="{CEEB7B57-9635-0047-8046-D0840F5BA23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03453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C2AA290-CD31-3C41-8C22-68BD5811C98A}"/>
              </a:ext>
            </a:extLst>
          </p:cNvPr>
          <p:cNvCxnSpPr>
            <a:cxnSpLocks/>
          </p:cNvCxnSpPr>
          <p:nvPr userDrawn="1"/>
        </p:nvCxnSpPr>
        <p:spPr>
          <a:xfrm>
            <a:off x="1343472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Picture Placeholder 7">
            <a:extLst>
              <a:ext uri="{FF2B5EF4-FFF2-40B4-BE49-F238E27FC236}">
                <a16:creationId xmlns:a16="http://schemas.microsoft.com/office/drawing/2014/main" id="{BC2F0F93-18E8-314B-9DD1-6EA59C704F43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302758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8" name="Picture Placeholder 7">
            <a:extLst>
              <a:ext uri="{FF2B5EF4-FFF2-40B4-BE49-F238E27FC236}">
                <a16:creationId xmlns:a16="http://schemas.microsoft.com/office/drawing/2014/main" id="{D17BC8AE-5A78-C040-AD33-770495CD6A91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59367" y="489381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0" name="Text Placeholder 9">
            <a:extLst>
              <a:ext uri="{FF2B5EF4-FFF2-40B4-BE49-F238E27FC236}">
                <a16:creationId xmlns:a16="http://schemas.microsoft.com/office/drawing/2014/main" id="{DA37C1A1-C934-214F-919A-243D83A8707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60034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1" name="Text Placeholder 9">
            <a:extLst>
              <a:ext uri="{FF2B5EF4-FFF2-40B4-BE49-F238E27FC236}">
                <a16:creationId xmlns:a16="http://schemas.microsoft.com/office/drawing/2014/main" id="{DF46A87D-871B-984F-8B08-123D25112A3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60030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4" name="Text Placeholder 9">
            <a:extLst>
              <a:ext uri="{FF2B5EF4-FFF2-40B4-BE49-F238E27FC236}">
                <a16:creationId xmlns:a16="http://schemas.microsoft.com/office/drawing/2014/main" id="{CAF4F088-7A0A-A844-9D03-57DF6192D02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416611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5" name="Text Placeholder 9">
            <a:extLst>
              <a:ext uri="{FF2B5EF4-FFF2-40B4-BE49-F238E27FC236}">
                <a16:creationId xmlns:a16="http://schemas.microsoft.com/office/drawing/2014/main" id="{CEA7B03A-E460-C341-AC9A-D6E351203B21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3416607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8" name="Text Placeholder 9">
            <a:extLst>
              <a:ext uri="{FF2B5EF4-FFF2-40B4-BE49-F238E27FC236}">
                <a16:creationId xmlns:a16="http://schemas.microsoft.com/office/drawing/2014/main" id="{ED858B3A-B045-C44B-B08F-D688F55FD2C1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773188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9" name="Text Placeholder 9">
            <a:extLst>
              <a:ext uri="{FF2B5EF4-FFF2-40B4-BE49-F238E27FC236}">
                <a16:creationId xmlns:a16="http://schemas.microsoft.com/office/drawing/2014/main" id="{D78213BE-4A68-024F-922E-05D364CBEA6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773184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1" name="Text Placeholder 9">
            <a:extLst>
              <a:ext uri="{FF2B5EF4-FFF2-40B4-BE49-F238E27FC236}">
                <a16:creationId xmlns:a16="http://schemas.microsoft.com/office/drawing/2014/main" id="{6AE74576-D3EB-2E40-BC80-887AC2D6E2E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129765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FB18FDEC-AEFD-A547-98FC-8E0D08BA7E6D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6129761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E23DEEFB-4123-3C46-A2C5-369F0204F54C}"/>
              </a:ext>
            </a:extLst>
          </p:cNvPr>
          <p:cNvCxnSpPr>
            <a:cxnSpLocks/>
          </p:cNvCxnSpPr>
          <p:nvPr userDrawn="1"/>
        </p:nvCxnSpPr>
        <p:spPr>
          <a:xfrm>
            <a:off x="2711624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B61A09F3-BC8F-C84C-9AB7-514DC8AB5744}"/>
              </a:ext>
            </a:extLst>
          </p:cNvPr>
          <p:cNvCxnSpPr>
            <a:cxnSpLocks/>
          </p:cNvCxnSpPr>
          <p:nvPr userDrawn="1"/>
        </p:nvCxnSpPr>
        <p:spPr>
          <a:xfrm>
            <a:off x="4065643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A078DAAD-6571-8246-9BDA-7EA06B25DF89}"/>
              </a:ext>
            </a:extLst>
          </p:cNvPr>
          <p:cNvCxnSpPr>
            <a:cxnSpLocks/>
          </p:cNvCxnSpPr>
          <p:nvPr userDrawn="1"/>
        </p:nvCxnSpPr>
        <p:spPr>
          <a:xfrm>
            <a:off x="5422220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3FD64A93-4327-CC4D-B233-87EBEE323319}"/>
              </a:ext>
            </a:extLst>
          </p:cNvPr>
          <p:cNvCxnSpPr>
            <a:cxnSpLocks/>
          </p:cNvCxnSpPr>
          <p:nvPr userDrawn="1"/>
        </p:nvCxnSpPr>
        <p:spPr>
          <a:xfrm>
            <a:off x="6744072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D93869E5-B803-D34E-9DE9-1BB0BB8E77DA}"/>
              </a:ext>
            </a:extLst>
          </p:cNvPr>
          <p:cNvCxnSpPr>
            <a:cxnSpLocks/>
          </p:cNvCxnSpPr>
          <p:nvPr userDrawn="1"/>
        </p:nvCxnSpPr>
        <p:spPr>
          <a:xfrm>
            <a:off x="8112224" y="4542515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04027E3-EACC-4644-9E3D-34D821DB8477}"/>
              </a:ext>
            </a:extLst>
          </p:cNvPr>
          <p:cNvCxnSpPr>
            <a:cxnSpLocks/>
          </p:cNvCxnSpPr>
          <p:nvPr userDrawn="1"/>
        </p:nvCxnSpPr>
        <p:spPr>
          <a:xfrm flipV="1">
            <a:off x="6521879" y="2332698"/>
            <a:ext cx="0" cy="3199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65B04A4-E0AC-1D41-8099-2DCF8CD837D0}"/>
              </a:ext>
            </a:extLst>
          </p:cNvPr>
          <p:cNvCxnSpPr>
            <a:cxnSpLocks/>
          </p:cNvCxnSpPr>
          <p:nvPr userDrawn="1"/>
        </p:nvCxnSpPr>
        <p:spPr>
          <a:xfrm flipH="1">
            <a:off x="6943885" y="3051394"/>
            <a:ext cx="87967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78CA5D01-01DD-D04D-B00F-EE0815E3C182}"/>
              </a:ext>
            </a:extLst>
          </p:cNvPr>
          <p:cNvCxnSpPr>
            <a:cxnSpLocks/>
          </p:cNvCxnSpPr>
          <p:nvPr userDrawn="1"/>
        </p:nvCxnSpPr>
        <p:spPr>
          <a:xfrm flipH="1">
            <a:off x="7823560" y="1770114"/>
            <a:ext cx="13184" cy="193858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Picture Placeholder 7">
            <a:extLst>
              <a:ext uri="{FF2B5EF4-FFF2-40B4-BE49-F238E27FC236}">
                <a16:creationId xmlns:a16="http://schemas.microsoft.com/office/drawing/2014/main" id="{C51DFCAF-8208-1C4F-A104-BA8E0FDBA10D}"/>
              </a:ext>
            </a:extLst>
          </p:cNvPr>
          <p:cNvSpPr>
            <a:spLocks noGrp="1" noChangeAspect="1"/>
          </p:cNvSpPr>
          <p:nvPr>
            <p:ph type="pic" sz="quarter" idx="87"/>
          </p:nvPr>
        </p:nvSpPr>
        <p:spPr>
          <a:xfrm>
            <a:off x="8184199" y="1416486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1" name="Picture Placeholder 7">
            <a:extLst>
              <a:ext uri="{FF2B5EF4-FFF2-40B4-BE49-F238E27FC236}">
                <a16:creationId xmlns:a16="http://schemas.microsoft.com/office/drawing/2014/main" id="{CB6CB536-4170-7A4D-B6CC-439F047BEE7C}"/>
              </a:ext>
            </a:extLst>
          </p:cNvPr>
          <p:cNvSpPr>
            <a:spLocks noGrp="1" noChangeAspect="1"/>
          </p:cNvSpPr>
          <p:nvPr>
            <p:ph type="pic" sz="quarter" idx="88"/>
          </p:nvPr>
        </p:nvSpPr>
        <p:spPr>
          <a:xfrm>
            <a:off x="8203811" y="2356657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2" name="Picture Placeholder 7">
            <a:extLst>
              <a:ext uri="{FF2B5EF4-FFF2-40B4-BE49-F238E27FC236}">
                <a16:creationId xmlns:a16="http://schemas.microsoft.com/office/drawing/2014/main" id="{DB1F298A-2C77-F047-9D55-1E9ED197F6E6}"/>
              </a:ext>
            </a:extLst>
          </p:cNvPr>
          <p:cNvSpPr>
            <a:spLocks noGrp="1" noChangeAspect="1"/>
          </p:cNvSpPr>
          <p:nvPr>
            <p:ph type="pic" sz="quarter" idx="89"/>
          </p:nvPr>
        </p:nvSpPr>
        <p:spPr>
          <a:xfrm>
            <a:off x="8203811" y="3286108"/>
            <a:ext cx="792000" cy="792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55DC1873-145B-B245-B08C-0896BF8531D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003170" y="1581371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5CAA9183-1A3D-0448-B257-029F01D346E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003170" y="3534724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9AA3F5E9-64C2-5E41-AB69-3B3F36731B3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006877" y="2587050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 Placeholder 9">
            <a:extLst>
              <a:ext uri="{FF2B5EF4-FFF2-40B4-BE49-F238E27FC236}">
                <a16:creationId xmlns:a16="http://schemas.microsoft.com/office/drawing/2014/main" id="{B612B61B-75D9-924B-88AC-5E6BFF09983C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9144398" y="2652686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2" name="Text Placeholder 9">
            <a:extLst>
              <a:ext uri="{FF2B5EF4-FFF2-40B4-BE49-F238E27FC236}">
                <a16:creationId xmlns:a16="http://schemas.microsoft.com/office/drawing/2014/main" id="{36D2BE8D-D4C6-6649-9C9E-91B01BC67465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9144398" y="2876579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214" name="Text Placeholder 9">
            <a:extLst>
              <a:ext uri="{FF2B5EF4-FFF2-40B4-BE49-F238E27FC236}">
                <a16:creationId xmlns:a16="http://schemas.microsoft.com/office/drawing/2014/main" id="{CE54575C-BF15-0345-AEC0-362694625976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9144399" y="3633712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5" name="Text Placeholder 9">
            <a:extLst>
              <a:ext uri="{FF2B5EF4-FFF2-40B4-BE49-F238E27FC236}">
                <a16:creationId xmlns:a16="http://schemas.microsoft.com/office/drawing/2014/main" id="{760C98E4-7A0E-E045-96F4-36C286EE3CCF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9144399" y="3856404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4" name="Text Placeholder 9">
            <a:extLst>
              <a:ext uri="{FF2B5EF4-FFF2-40B4-BE49-F238E27FC236}">
                <a16:creationId xmlns:a16="http://schemas.microsoft.com/office/drawing/2014/main" id="{6187F27F-6403-1B44-95DB-ECC6E13DCBAA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483784" y="5783005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5" name="Text Placeholder 9">
            <a:extLst>
              <a:ext uri="{FF2B5EF4-FFF2-40B4-BE49-F238E27FC236}">
                <a16:creationId xmlns:a16="http://schemas.microsoft.com/office/drawing/2014/main" id="{5C4F3424-EF34-6B4B-B70D-EAF7DFD85EF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7483780" y="5987128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4068674-53C6-4446-ADC0-1FF00D9BFBC2}"/>
              </a:ext>
            </a:extLst>
          </p:cNvPr>
          <p:cNvCxnSpPr>
            <a:cxnSpLocks/>
          </p:cNvCxnSpPr>
          <p:nvPr userDrawn="1"/>
        </p:nvCxnSpPr>
        <p:spPr>
          <a:xfrm>
            <a:off x="4119533" y="1211762"/>
            <a:ext cx="446066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9856439-C357-634B-804D-96C7C58A4091}"/>
              </a:ext>
            </a:extLst>
          </p:cNvPr>
          <p:cNvCxnSpPr>
            <a:cxnSpLocks/>
          </p:cNvCxnSpPr>
          <p:nvPr userDrawn="1"/>
        </p:nvCxnSpPr>
        <p:spPr>
          <a:xfrm flipV="1">
            <a:off x="8580199" y="1211762"/>
            <a:ext cx="0" cy="18490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D9B702DF-E6F8-0242-B1DC-6E833C4937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E4B29E0-C3FB-4F77-96FF-9F784660FE75}"/>
              </a:ext>
            </a:extLst>
          </p:cNvPr>
          <p:cNvCxnSpPr>
            <a:cxnSpLocks/>
          </p:cNvCxnSpPr>
          <p:nvPr userDrawn="1"/>
        </p:nvCxnSpPr>
        <p:spPr>
          <a:xfrm flipV="1">
            <a:off x="2171533" y="2343945"/>
            <a:ext cx="0" cy="70744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74B6415-D8D7-4E99-8386-6F4478807077}"/>
              </a:ext>
            </a:extLst>
          </p:cNvPr>
          <p:cNvCxnSpPr>
            <a:cxnSpLocks/>
          </p:cNvCxnSpPr>
          <p:nvPr userDrawn="1"/>
        </p:nvCxnSpPr>
        <p:spPr>
          <a:xfrm>
            <a:off x="3733132" y="2208486"/>
            <a:ext cx="0" cy="13545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1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53F0A27-ADB7-6C4E-ABB4-A13E675C87C3}"/>
              </a:ext>
            </a:extLst>
          </p:cNvPr>
          <p:cNvSpPr/>
          <p:nvPr userDrawn="1"/>
        </p:nvSpPr>
        <p:spPr>
          <a:xfrm>
            <a:off x="0" y="3095"/>
            <a:ext cx="1219886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A25DC-92AE-3441-B010-30B96D99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7535"/>
            <a:ext cx="9432852" cy="61590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1FA31821-5057-6D43-8449-CE24086C5F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700000" y="2684536"/>
            <a:ext cx="720000" cy="720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9325FEAE-AA35-6147-952C-D77DABB340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83688" y="3573724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F7C4C7D6-F293-DF40-AA83-FF864800AF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3684" y="377784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D0C2DF8F-8025-0E4A-89EA-C92B206DBBC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327191" y="867311"/>
            <a:ext cx="720000" cy="720000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80CEA8A7-28CE-7949-8C23-CE3CD5B7C5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10879" y="1756499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B79D9D53-C903-294D-AE02-2513D51BCF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0875" y="1960622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D57F47-B179-004C-9A9E-F3AB91CB9F08}"/>
              </a:ext>
            </a:extLst>
          </p:cNvPr>
          <p:cNvCxnSpPr>
            <a:cxnSpLocks/>
          </p:cNvCxnSpPr>
          <p:nvPr userDrawn="1"/>
        </p:nvCxnSpPr>
        <p:spPr>
          <a:xfrm>
            <a:off x="1343472" y="2367506"/>
            <a:ext cx="475252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AF7A6D0-EDB9-E244-BAB3-35EF2F9544F7}"/>
              </a:ext>
            </a:extLst>
          </p:cNvPr>
          <p:cNvCxnSpPr>
            <a:cxnSpLocks/>
          </p:cNvCxnSpPr>
          <p:nvPr userDrawn="1"/>
        </p:nvCxnSpPr>
        <p:spPr>
          <a:xfrm>
            <a:off x="1346457" y="4755160"/>
            <a:ext cx="948861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Picture Placeholder 7">
            <a:extLst>
              <a:ext uri="{FF2B5EF4-FFF2-40B4-BE49-F238E27FC236}">
                <a16:creationId xmlns:a16="http://schemas.microsoft.com/office/drawing/2014/main" id="{E59C2A86-ABC1-EC40-AB51-D2BE3BAA595B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5015976" y="503204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D6117D37-A325-7049-BEBE-FCF6D5C635C9}"/>
              </a:ext>
            </a:extLst>
          </p:cNvPr>
          <p:cNvSpPr>
            <a:spLocks noGrp="1" noChangeAspect="1"/>
          </p:cNvSpPr>
          <p:nvPr>
            <p:ph type="pic" sz="quarter" idx="42"/>
          </p:nvPr>
        </p:nvSpPr>
        <p:spPr>
          <a:xfrm>
            <a:off x="6372585" y="503204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2" name="Picture Placeholder 7">
            <a:extLst>
              <a:ext uri="{FF2B5EF4-FFF2-40B4-BE49-F238E27FC236}">
                <a16:creationId xmlns:a16="http://schemas.microsoft.com/office/drawing/2014/main" id="{742BB64B-FF22-8C42-A5C4-8DB4032AC77A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7729194" y="503204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71E7CDD-9606-9240-AD99-8509C7985858}"/>
              </a:ext>
            </a:extLst>
          </p:cNvPr>
          <p:cNvCxnSpPr>
            <a:cxnSpLocks/>
          </p:cNvCxnSpPr>
          <p:nvPr userDrawn="1"/>
        </p:nvCxnSpPr>
        <p:spPr>
          <a:xfrm>
            <a:off x="10828558" y="4755374"/>
            <a:ext cx="0" cy="2768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Picture Placeholder 7">
            <a:extLst>
              <a:ext uri="{FF2B5EF4-FFF2-40B4-BE49-F238E27FC236}">
                <a16:creationId xmlns:a16="http://schemas.microsoft.com/office/drawing/2014/main" id="{E9D5FEF5-9D6D-A446-BC75-019B68ABB0B2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10442414" y="503204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0" name="Text Placeholder 9">
            <a:extLst>
              <a:ext uri="{FF2B5EF4-FFF2-40B4-BE49-F238E27FC236}">
                <a16:creationId xmlns:a16="http://schemas.microsoft.com/office/drawing/2014/main" id="{0DC5762A-9F77-D742-B79B-29127382464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32395" y="3573724"/>
            <a:ext cx="162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1" name="Text Placeholder 9">
            <a:extLst>
              <a:ext uri="{FF2B5EF4-FFF2-40B4-BE49-F238E27FC236}">
                <a16:creationId xmlns:a16="http://schemas.microsoft.com/office/drawing/2014/main" id="{CFAD042A-9077-0D40-9852-8B39DFFCA9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32391" y="3777847"/>
            <a:ext cx="162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A614244-7475-B349-B2B6-1EADDFABFD4C}"/>
              </a:ext>
            </a:extLst>
          </p:cNvPr>
          <p:cNvCxnSpPr>
            <a:cxnSpLocks/>
          </p:cNvCxnSpPr>
          <p:nvPr userDrawn="1"/>
        </p:nvCxnSpPr>
        <p:spPr>
          <a:xfrm flipV="1">
            <a:off x="1343472" y="2367506"/>
            <a:ext cx="0" cy="67703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 Placeholder 9">
            <a:extLst>
              <a:ext uri="{FF2B5EF4-FFF2-40B4-BE49-F238E27FC236}">
                <a16:creationId xmlns:a16="http://schemas.microsoft.com/office/drawing/2014/main" id="{FA6BC029-36E1-D849-AFE4-3DFB47AE40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663956" y="1404382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38" name="Text Placeholder 9">
            <a:extLst>
              <a:ext uri="{FF2B5EF4-FFF2-40B4-BE49-F238E27FC236}">
                <a16:creationId xmlns:a16="http://schemas.microsoft.com/office/drawing/2014/main" id="{9979F077-5FD8-B443-9194-036BA5F5E10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663952" y="1608505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77A39D0-2143-D848-AFF1-D41F1E761B18}"/>
              </a:ext>
            </a:extLst>
          </p:cNvPr>
          <p:cNvCxnSpPr>
            <a:cxnSpLocks/>
          </p:cNvCxnSpPr>
          <p:nvPr userDrawn="1"/>
        </p:nvCxnSpPr>
        <p:spPr>
          <a:xfrm flipV="1">
            <a:off x="1343472" y="4084319"/>
            <a:ext cx="0" cy="47265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Picture Placeholder 7">
            <a:extLst>
              <a:ext uri="{FF2B5EF4-FFF2-40B4-BE49-F238E27FC236}">
                <a16:creationId xmlns:a16="http://schemas.microsoft.com/office/drawing/2014/main" id="{16321F78-9C4F-DF49-83A3-66BA7898F8C4}"/>
              </a:ext>
            </a:extLst>
          </p:cNvPr>
          <p:cNvSpPr>
            <a:spLocks noGrp="1" noChangeAspect="1"/>
          </p:cNvSpPr>
          <p:nvPr>
            <p:ph type="pic" sz="quarter" idx="60"/>
          </p:nvPr>
        </p:nvSpPr>
        <p:spPr>
          <a:xfrm>
            <a:off x="982391" y="503817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2" name="Text Placeholder 9">
            <a:extLst>
              <a:ext uri="{FF2B5EF4-FFF2-40B4-BE49-F238E27FC236}">
                <a16:creationId xmlns:a16="http://schemas.microsoft.com/office/drawing/2014/main" id="{A72498B5-ECAF-4F42-A307-25CDDFF38B3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03457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3" name="Text Placeholder 9">
            <a:extLst>
              <a:ext uri="{FF2B5EF4-FFF2-40B4-BE49-F238E27FC236}">
                <a16:creationId xmlns:a16="http://schemas.microsoft.com/office/drawing/2014/main" id="{CEEB7B57-9635-0047-8046-D0840F5BA23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03453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C2AA290-CD31-3C41-8C22-68BD5811C98A}"/>
              </a:ext>
            </a:extLst>
          </p:cNvPr>
          <p:cNvCxnSpPr>
            <a:cxnSpLocks/>
          </p:cNvCxnSpPr>
          <p:nvPr userDrawn="1"/>
        </p:nvCxnSpPr>
        <p:spPr>
          <a:xfrm>
            <a:off x="1343472" y="4559985"/>
            <a:ext cx="0" cy="19037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Picture Placeholder 7">
            <a:extLst>
              <a:ext uri="{FF2B5EF4-FFF2-40B4-BE49-F238E27FC236}">
                <a16:creationId xmlns:a16="http://schemas.microsoft.com/office/drawing/2014/main" id="{D9CE1F49-4188-5F42-BE2E-1B7A605CF7F3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9085803" y="503204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7" name="Picture Placeholder 7">
            <a:extLst>
              <a:ext uri="{FF2B5EF4-FFF2-40B4-BE49-F238E27FC236}">
                <a16:creationId xmlns:a16="http://schemas.microsoft.com/office/drawing/2014/main" id="{BC2F0F93-18E8-314B-9DD1-6EA59C704F43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302758" y="503204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8" name="Picture Placeholder 7">
            <a:extLst>
              <a:ext uri="{FF2B5EF4-FFF2-40B4-BE49-F238E27FC236}">
                <a16:creationId xmlns:a16="http://schemas.microsoft.com/office/drawing/2014/main" id="{D17BC8AE-5A78-C040-AD33-770495CD6A91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59367" y="5032046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0" name="Text Placeholder 9">
            <a:extLst>
              <a:ext uri="{FF2B5EF4-FFF2-40B4-BE49-F238E27FC236}">
                <a16:creationId xmlns:a16="http://schemas.microsoft.com/office/drawing/2014/main" id="{DA37C1A1-C934-214F-919A-243D83A8707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60034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1" name="Text Placeholder 9">
            <a:extLst>
              <a:ext uri="{FF2B5EF4-FFF2-40B4-BE49-F238E27FC236}">
                <a16:creationId xmlns:a16="http://schemas.microsoft.com/office/drawing/2014/main" id="{DF46A87D-871B-984F-8B08-123D25112A3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60030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4" name="Text Placeholder 9">
            <a:extLst>
              <a:ext uri="{FF2B5EF4-FFF2-40B4-BE49-F238E27FC236}">
                <a16:creationId xmlns:a16="http://schemas.microsoft.com/office/drawing/2014/main" id="{CAF4F088-7A0A-A844-9D03-57DF6192D02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416611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5" name="Text Placeholder 9">
            <a:extLst>
              <a:ext uri="{FF2B5EF4-FFF2-40B4-BE49-F238E27FC236}">
                <a16:creationId xmlns:a16="http://schemas.microsoft.com/office/drawing/2014/main" id="{CEA7B03A-E460-C341-AC9A-D6E351203B21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3416607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58" name="Text Placeholder 9">
            <a:extLst>
              <a:ext uri="{FF2B5EF4-FFF2-40B4-BE49-F238E27FC236}">
                <a16:creationId xmlns:a16="http://schemas.microsoft.com/office/drawing/2014/main" id="{ED858B3A-B045-C44B-B08F-D688F55FD2C1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773188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9" name="Text Placeholder 9">
            <a:extLst>
              <a:ext uri="{FF2B5EF4-FFF2-40B4-BE49-F238E27FC236}">
                <a16:creationId xmlns:a16="http://schemas.microsoft.com/office/drawing/2014/main" id="{D78213BE-4A68-024F-922E-05D364CBEA6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773184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1" name="Text Placeholder 9">
            <a:extLst>
              <a:ext uri="{FF2B5EF4-FFF2-40B4-BE49-F238E27FC236}">
                <a16:creationId xmlns:a16="http://schemas.microsoft.com/office/drawing/2014/main" id="{6AE74576-D3EB-2E40-BC80-887AC2D6E2E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129765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FB18FDEC-AEFD-A547-98FC-8E0D08BA7E6D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6129761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8" name="Text Placeholder 9">
            <a:extLst>
              <a:ext uri="{FF2B5EF4-FFF2-40B4-BE49-F238E27FC236}">
                <a16:creationId xmlns:a16="http://schemas.microsoft.com/office/drawing/2014/main" id="{9238A478-6722-0E4A-BFE6-C2E4459B566B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840361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9" name="Text Placeholder 9">
            <a:extLst>
              <a:ext uri="{FF2B5EF4-FFF2-40B4-BE49-F238E27FC236}">
                <a16:creationId xmlns:a16="http://schemas.microsoft.com/office/drawing/2014/main" id="{7E043D9F-E2D6-1E43-B6AD-E97B4C999175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8840357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73" name="Text Placeholder 9">
            <a:extLst>
              <a:ext uri="{FF2B5EF4-FFF2-40B4-BE49-F238E27FC236}">
                <a16:creationId xmlns:a16="http://schemas.microsoft.com/office/drawing/2014/main" id="{322C7B80-2795-8447-9096-77F497E21B7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10196938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74" name="Text Placeholder 9">
            <a:extLst>
              <a:ext uri="{FF2B5EF4-FFF2-40B4-BE49-F238E27FC236}">
                <a16:creationId xmlns:a16="http://schemas.microsoft.com/office/drawing/2014/main" id="{59D5F220-DD77-3043-BE53-B5AE6BA37E06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10196934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E23DEEFB-4123-3C46-A2C5-369F0204F54C}"/>
              </a:ext>
            </a:extLst>
          </p:cNvPr>
          <p:cNvCxnSpPr>
            <a:cxnSpLocks/>
          </p:cNvCxnSpPr>
          <p:nvPr userDrawn="1"/>
        </p:nvCxnSpPr>
        <p:spPr>
          <a:xfrm>
            <a:off x="2645887" y="4757659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B61A09F3-BC8F-C84C-9AB7-514DC8AB5744}"/>
              </a:ext>
            </a:extLst>
          </p:cNvPr>
          <p:cNvCxnSpPr>
            <a:cxnSpLocks/>
          </p:cNvCxnSpPr>
          <p:nvPr userDrawn="1"/>
        </p:nvCxnSpPr>
        <p:spPr>
          <a:xfrm>
            <a:off x="4036960" y="4754250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A078DAAD-6571-8246-9BDA-7EA06B25DF89}"/>
              </a:ext>
            </a:extLst>
          </p:cNvPr>
          <p:cNvCxnSpPr>
            <a:cxnSpLocks/>
          </p:cNvCxnSpPr>
          <p:nvPr userDrawn="1"/>
        </p:nvCxnSpPr>
        <p:spPr>
          <a:xfrm>
            <a:off x="5384114" y="4759970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3FD64A93-4327-CC4D-B233-87EBEE323319}"/>
              </a:ext>
            </a:extLst>
          </p:cNvPr>
          <p:cNvCxnSpPr>
            <a:cxnSpLocks/>
          </p:cNvCxnSpPr>
          <p:nvPr userDrawn="1"/>
        </p:nvCxnSpPr>
        <p:spPr>
          <a:xfrm>
            <a:off x="6726939" y="4756805"/>
            <a:ext cx="3676" cy="31936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D93869E5-B803-D34E-9DE9-1BB0BB8E77DA}"/>
              </a:ext>
            </a:extLst>
          </p:cNvPr>
          <p:cNvCxnSpPr>
            <a:cxnSpLocks/>
          </p:cNvCxnSpPr>
          <p:nvPr userDrawn="1"/>
        </p:nvCxnSpPr>
        <p:spPr>
          <a:xfrm>
            <a:off x="8064578" y="4751929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4E226A51-29CC-4A4C-BDA3-D0BA9C19EC0B}"/>
              </a:ext>
            </a:extLst>
          </p:cNvPr>
          <p:cNvCxnSpPr>
            <a:cxnSpLocks/>
          </p:cNvCxnSpPr>
          <p:nvPr userDrawn="1"/>
        </p:nvCxnSpPr>
        <p:spPr>
          <a:xfrm>
            <a:off x="9439993" y="4751929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04027E3-EACC-4644-9E3D-34D821DB847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367506"/>
            <a:ext cx="0" cy="32529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65B04A4-E0AC-1D41-8099-2DCF8CD837D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29761" y="3079818"/>
            <a:ext cx="1244256" cy="99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78CA5D01-01DD-D04D-B00F-EE0815E3C182}"/>
              </a:ext>
            </a:extLst>
          </p:cNvPr>
          <p:cNvCxnSpPr>
            <a:cxnSpLocks/>
          </p:cNvCxnSpPr>
          <p:nvPr userDrawn="1"/>
        </p:nvCxnSpPr>
        <p:spPr>
          <a:xfrm>
            <a:off x="7375005" y="1739900"/>
            <a:ext cx="1534" cy="25292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Picture Placeholder 7">
            <a:extLst>
              <a:ext uri="{FF2B5EF4-FFF2-40B4-BE49-F238E27FC236}">
                <a16:creationId xmlns:a16="http://schemas.microsoft.com/office/drawing/2014/main" id="{C51DFCAF-8208-1C4F-A104-BA8E0FDBA10D}"/>
              </a:ext>
            </a:extLst>
          </p:cNvPr>
          <p:cNvSpPr>
            <a:spLocks noGrp="1" noChangeAspect="1"/>
          </p:cNvSpPr>
          <p:nvPr>
            <p:ph type="pic" sz="quarter" idx="87"/>
          </p:nvPr>
        </p:nvSpPr>
        <p:spPr>
          <a:xfrm>
            <a:off x="7704578" y="1379615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1" name="Picture Placeholder 7">
            <a:extLst>
              <a:ext uri="{FF2B5EF4-FFF2-40B4-BE49-F238E27FC236}">
                <a16:creationId xmlns:a16="http://schemas.microsoft.com/office/drawing/2014/main" id="{CB6CB536-4170-7A4D-B6CC-439F047BEE7C}"/>
              </a:ext>
            </a:extLst>
          </p:cNvPr>
          <p:cNvSpPr>
            <a:spLocks noGrp="1" noChangeAspect="1"/>
          </p:cNvSpPr>
          <p:nvPr>
            <p:ph type="pic" sz="quarter" idx="88"/>
          </p:nvPr>
        </p:nvSpPr>
        <p:spPr>
          <a:xfrm>
            <a:off x="7722275" y="2213113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2" name="Picture Placeholder 7">
            <a:extLst>
              <a:ext uri="{FF2B5EF4-FFF2-40B4-BE49-F238E27FC236}">
                <a16:creationId xmlns:a16="http://schemas.microsoft.com/office/drawing/2014/main" id="{DB1F298A-2C77-F047-9D55-1E9ED197F6E6}"/>
              </a:ext>
            </a:extLst>
          </p:cNvPr>
          <p:cNvSpPr>
            <a:spLocks noGrp="1" noChangeAspect="1"/>
          </p:cNvSpPr>
          <p:nvPr>
            <p:ph type="pic" sz="quarter" idx="89"/>
          </p:nvPr>
        </p:nvSpPr>
        <p:spPr>
          <a:xfrm>
            <a:off x="7724036" y="3054279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55DC1873-145B-B245-B08C-0896BF8531D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544953" y="1558869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5CAA9183-1A3D-0448-B257-029F01D346E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544953" y="3266586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9AA3F5E9-64C2-5E41-AB69-3B3F36731B3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544953" y="2426278"/>
            <a:ext cx="3342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 Placeholder 9">
            <a:extLst>
              <a:ext uri="{FF2B5EF4-FFF2-40B4-BE49-F238E27FC236}">
                <a16:creationId xmlns:a16="http://schemas.microsoft.com/office/drawing/2014/main" id="{B612B61B-75D9-924B-88AC-5E6BFF09983C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8663960" y="2238980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2" name="Text Placeholder 9">
            <a:extLst>
              <a:ext uri="{FF2B5EF4-FFF2-40B4-BE49-F238E27FC236}">
                <a16:creationId xmlns:a16="http://schemas.microsoft.com/office/drawing/2014/main" id="{36D2BE8D-D4C6-6649-9C9E-91B01BC67465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8663956" y="2443103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214" name="Text Placeholder 9">
            <a:extLst>
              <a:ext uri="{FF2B5EF4-FFF2-40B4-BE49-F238E27FC236}">
                <a16:creationId xmlns:a16="http://schemas.microsoft.com/office/drawing/2014/main" id="{CE54575C-BF15-0345-AEC0-362694625976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8663960" y="3089759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15" name="Text Placeholder 9">
            <a:extLst>
              <a:ext uri="{FF2B5EF4-FFF2-40B4-BE49-F238E27FC236}">
                <a16:creationId xmlns:a16="http://schemas.microsoft.com/office/drawing/2014/main" id="{760C98E4-7A0E-E045-96F4-36C286EE3CCF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8663956" y="3293882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sp>
        <p:nvSpPr>
          <p:cNvPr id="164" name="Text Placeholder 9">
            <a:extLst>
              <a:ext uri="{FF2B5EF4-FFF2-40B4-BE49-F238E27FC236}">
                <a16:creationId xmlns:a16="http://schemas.microsoft.com/office/drawing/2014/main" id="{6187F27F-6403-1B44-95DB-ECC6E13DCBAA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483784" y="5921234"/>
            <a:ext cx="1260000" cy="207833"/>
          </a:xfrm>
        </p:spPr>
        <p:txBody>
          <a:bodyPr anchor="t">
            <a:normAutofit/>
          </a:bodyPr>
          <a:lstStyle>
            <a:lvl1pPr marL="0" indent="0"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65" name="Text Placeholder 9">
            <a:extLst>
              <a:ext uri="{FF2B5EF4-FFF2-40B4-BE49-F238E27FC236}">
                <a16:creationId xmlns:a16="http://schemas.microsoft.com/office/drawing/2014/main" id="{5C4F3424-EF34-6B4B-B70D-EAF7DFD85EF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7483780" y="6125357"/>
            <a:ext cx="1260000" cy="442624"/>
          </a:xfrm>
        </p:spPr>
        <p:txBody>
          <a:bodyPr anchor="t">
            <a:normAutofit/>
          </a:bodyPr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4068674-53C6-4446-ADC0-1FF00D9BFBC2}"/>
              </a:ext>
            </a:extLst>
          </p:cNvPr>
          <p:cNvCxnSpPr>
            <a:cxnSpLocks/>
          </p:cNvCxnSpPr>
          <p:nvPr userDrawn="1"/>
        </p:nvCxnSpPr>
        <p:spPr>
          <a:xfrm>
            <a:off x="4119533" y="1211762"/>
            <a:ext cx="399259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9856439-C357-634B-804D-96C7C58A4091}"/>
              </a:ext>
            </a:extLst>
          </p:cNvPr>
          <p:cNvCxnSpPr>
            <a:cxnSpLocks/>
          </p:cNvCxnSpPr>
          <p:nvPr userDrawn="1"/>
        </p:nvCxnSpPr>
        <p:spPr>
          <a:xfrm flipV="1">
            <a:off x="8113328" y="1212850"/>
            <a:ext cx="0" cy="13335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D9B702DF-E6F8-0242-B1DC-6E833C4937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  <p:sp>
        <p:nvSpPr>
          <p:cNvPr id="72" name="Text Placeholder 9">
            <a:extLst>
              <a:ext uri="{FF2B5EF4-FFF2-40B4-BE49-F238E27FC236}">
                <a16:creationId xmlns:a16="http://schemas.microsoft.com/office/drawing/2014/main" id="{39BF0D44-9CD4-426E-8348-D4C8BD8A3421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8664879" y="3917210"/>
            <a:ext cx="1620000" cy="207833"/>
          </a:xfrm>
        </p:spPr>
        <p:txBody>
          <a:bodyPr anchor="t">
            <a:normAutofit/>
          </a:bodyPr>
          <a:lstStyle>
            <a:lvl1pPr marL="0" indent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defRPr sz="1000" b="1" i="0">
                <a:solidFill>
                  <a:schemeClr val="bg2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4" name="Text Placeholder 9">
            <a:extLst>
              <a:ext uri="{FF2B5EF4-FFF2-40B4-BE49-F238E27FC236}">
                <a16:creationId xmlns:a16="http://schemas.microsoft.com/office/drawing/2014/main" id="{8E1796F7-7230-4A56-B8A0-ADD713B9C9DB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8664875" y="4121333"/>
            <a:ext cx="1620000" cy="442624"/>
          </a:xfrm>
        </p:spPr>
        <p:txBody>
          <a:bodyPr anchor="t">
            <a:norm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bg2"/>
                </a:solidFill>
                <a:latin typeface="Barlow Semi Condensed Medium" pitchFamily="2" charset="77"/>
              </a:defRPr>
            </a:lvl1pPr>
          </a:lstStyle>
          <a:p>
            <a:pPr lvl="0"/>
            <a:r>
              <a:rPr lang="en-US"/>
              <a:t>Designation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2693AD9-282F-49DA-A112-29C3E8AED31A}"/>
              </a:ext>
            </a:extLst>
          </p:cNvPr>
          <p:cNvCxnSpPr>
            <a:cxnSpLocks/>
          </p:cNvCxnSpPr>
          <p:nvPr userDrawn="1"/>
        </p:nvCxnSpPr>
        <p:spPr>
          <a:xfrm>
            <a:off x="7374130" y="4264719"/>
            <a:ext cx="51257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icture Placeholder 7">
            <a:extLst>
              <a:ext uri="{FF2B5EF4-FFF2-40B4-BE49-F238E27FC236}">
                <a16:creationId xmlns:a16="http://schemas.microsoft.com/office/drawing/2014/main" id="{A05C2ACF-9B07-45B4-8A7E-FB96EBB68481}"/>
              </a:ext>
            </a:extLst>
          </p:cNvPr>
          <p:cNvSpPr>
            <a:spLocks noGrp="1" noChangeAspect="1"/>
          </p:cNvSpPr>
          <p:nvPr>
            <p:ph type="pic" sz="quarter" idx="97"/>
          </p:nvPr>
        </p:nvSpPr>
        <p:spPr>
          <a:xfrm>
            <a:off x="7722275" y="3900251"/>
            <a:ext cx="720000" cy="720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2FA0292-6325-4FF1-B894-0EC3BE56C01F}"/>
              </a:ext>
            </a:extLst>
          </p:cNvPr>
          <p:cNvCxnSpPr>
            <a:cxnSpLocks/>
          </p:cNvCxnSpPr>
          <p:nvPr userDrawn="1"/>
        </p:nvCxnSpPr>
        <p:spPr>
          <a:xfrm>
            <a:off x="1346671" y="4745587"/>
            <a:ext cx="4044" cy="35130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924E115-4217-4A77-9B7C-C89066C9A37E}"/>
              </a:ext>
            </a:extLst>
          </p:cNvPr>
          <p:cNvCxnSpPr>
            <a:cxnSpLocks/>
          </p:cNvCxnSpPr>
          <p:nvPr userDrawn="1"/>
        </p:nvCxnSpPr>
        <p:spPr>
          <a:xfrm>
            <a:off x="982391" y="3041303"/>
            <a:ext cx="74147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589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B350A-8A89-FC44-B1B9-EB5CD2F65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arlow Semi Condensed Medium" pitchFamily="2" charset="77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C6171C-BF96-9D42-A017-AE72C8F51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7535"/>
            <a:ext cx="9432852" cy="116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MAXIMUM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060DB-642B-5248-B105-A10F6516A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28079"/>
            <a:ext cx="10406063" cy="4493942"/>
          </a:xfrm>
          <a:prstGeom prst="rect">
            <a:avLst/>
          </a:prstGeom>
        </p:spPr>
        <p:txBody>
          <a:bodyPr vert="horz" lIns="91440" tIns="0" rIns="91440" bIns="4680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899AB-31BB-D440-963D-A072DC1F85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Barlow Semi Condensed Medium" pitchFamily="2" charset="77"/>
              </a:defRPr>
            </a:lvl1pPr>
          </a:lstStyle>
          <a:p>
            <a:fld id="{BE31CE4F-72A9-694A-B5E0-B88CAF5ED8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0E6145-C9A4-9A46-951C-4A4D1DAF0ED9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0323" y="100359"/>
            <a:ext cx="1398525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4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</p:sldLayoutIdLst>
  <p:hf hdr="0" dt="0"/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spcAft>
          <a:spcPts val="1200"/>
        </a:spcAft>
        <a:buNone/>
        <a:defRPr sz="3600" b="1" i="0" kern="1200">
          <a:solidFill>
            <a:schemeClr val="bg1"/>
          </a:solidFill>
          <a:latin typeface="Barlow Semi Condensed" pitchFamily="2" charset="77"/>
          <a:ea typeface="+mj-ea"/>
          <a:cs typeface="+mj-cs"/>
        </a:defRPr>
      </a:lvl1pPr>
    </p:titleStyle>
    <p:bodyStyle>
      <a:lvl1pPr marL="228600" indent="-230400" algn="l" defTabSz="914400" rtl="0" eaLnBrk="1" latinLnBrk="0" hangingPunct="1">
        <a:lnSpc>
          <a:spcPts val="3200"/>
        </a:lnSpc>
        <a:spcBef>
          <a:spcPts val="600"/>
        </a:spcBef>
        <a:spcAft>
          <a:spcPts val="600"/>
        </a:spcAft>
        <a:buClr>
          <a:schemeClr val="bg1"/>
        </a:buClr>
        <a:buSzPct val="100000"/>
        <a:buFont typeface="Wingdings" pitchFamily="2" charset="2"/>
        <a:buChar char="§"/>
        <a:defRPr sz="2800" kern="1200">
          <a:solidFill>
            <a:schemeClr val="tx1"/>
          </a:solidFill>
          <a:latin typeface="Barlow Semi Condensed Medium" pitchFamily="2" charset="77"/>
          <a:ea typeface="+mn-ea"/>
          <a:cs typeface="+mn-cs"/>
        </a:defRPr>
      </a:lvl1pPr>
      <a:lvl2pPr marL="685800" indent="-230400" algn="l" defTabSz="914400" rtl="0" eaLnBrk="1" latinLnBrk="0" hangingPunct="1">
        <a:lnSpc>
          <a:spcPts val="1200"/>
        </a:lnSpc>
        <a:spcBef>
          <a:spcPts val="600"/>
        </a:spcBef>
        <a:spcAft>
          <a:spcPts val="600"/>
        </a:spcAft>
        <a:buClr>
          <a:schemeClr val="bg1"/>
        </a:buClr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Barlow Semi Condensed Medium" pitchFamily="2" charset="77"/>
          <a:ea typeface="+mn-ea"/>
          <a:cs typeface="+mn-cs"/>
        </a:defRPr>
      </a:lvl2pPr>
      <a:lvl3pPr marL="1143000" indent="-230400" algn="l" defTabSz="914400" rtl="0" eaLnBrk="1" latinLnBrk="0" hangingPunct="1">
        <a:lnSpc>
          <a:spcPts val="1200"/>
        </a:lnSpc>
        <a:spcBef>
          <a:spcPts val="600"/>
        </a:spcBef>
        <a:spcAft>
          <a:spcPts val="600"/>
        </a:spcAft>
        <a:buClr>
          <a:schemeClr val="bg1"/>
        </a:buClr>
        <a:buSzPct val="100000"/>
        <a:buFont typeface="Wingdings" pitchFamily="2" charset="2"/>
        <a:buChar char="§"/>
        <a:defRPr sz="2000" kern="1200">
          <a:solidFill>
            <a:schemeClr val="tx1"/>
          </a:solidFill>
          <a:latin typeface="Barlow Semi Condensed Medium" pitchFamily="2" charset="77"/>
          <a:ea typeface="+mn-ea"/>
          <a:cs typeface="+mn-cs"/>
        </a:defRPr>
      </a:lvl3pPr>
      <a:lvl4pPr marL="1600200" indent="-230400" algn="l" defTabSz="914400" rtl="0" eaLnBrk="1" latinLnBrk="0" hangingPunct="1">
        <a:lnSpc>
          <a:spcPts val="1200"/>
        </a:lnSpc>
        <a:spcBef>
          <a:spcPts val="600"/>
        </a:spcBef>
        <a:spcAft>
          <a:spcPts val="600"/>
        </a:spcAft>
        <a:buClr>
          <a:schemeClr val="bg1"/>
        </a:buClr>
        <a:buSzPct val="100000"/>
        <a:buFont typeface="Wingdings" pitchFamily="2" charset="2"/>
        <a:buChar char="§"/>
        <a:defRPr sz="1800" kern="1200">
          <a:solidFill>
            <a:schemeClr val="tx1"/>
          </a:solidFill>
          <a:latin typeface="Barlow Semi Condensed Medium" pitchFamily="2" charset="77"/>
          <a:ea typeface="+mn-ea"/>
          <a:cs typeface="+mn-cs"/>
        </a:defRPr>
      </a:lvl4pPr>
      <a:lvl5pPr marL="2057400" indent="-230400" algn="l" defTabSz="914400" rtl="0" eaLnBrk="1" latinLnBrk="0" hangingPunct="1">
        <a:lnSpc>
          <a:spcPts val="1200"/>
        </a:lnSpc>
        <a:spcBef>
          <a:spcPts val="600"/>
        </a:spcBef>
        <a:spcAft>
          <a:spcPts val="600"/>
        </a:spcAft>
        <a:buClr>
          <a:schemeClr val="bg1"/>
        </a:buClr>
        <a:buSzPct val="100000"/>
        <a:buFont typeface="Wingdings" pitchFamily="2" charset="2"/>
        <a:buChar char="§"/>
        <a:defRPr sz="1800" kern="1200">
          <a:solidFill>
            <a:schemeClr val="tx1"/>
          </a:solidFill>
          <a:latin typeface="Barlow Semi Condensed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7083">
          <p15:clr>
            <a:srgbClr val="F26B43"/>
          </p15:clr>
        </p15:guide>
        <p15:guide id="3" pos="5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9B567-924C-1C42-9023-4A1B65E99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Pathway to Healthy Air in the UK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AF33B-BB80-B244-B971-E9388D5404E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47726" y="3401119"/>
            <a:ext cx="5006974" cy="869796"/>
          </a:xfrm>
        </p:spPr>
        <p:txBody>
          <a:bodyPr>
            <a:noAutofit/>
          </a:bodyPr>
          <a:lstStyle/>
          <a:p>
            <a:r>
              <a:rPr lang="en-US" i="1" dirty="0"/>
              <a:t>Presented by Imogen Martineau</a:t>
            </a:r>
          </a:p>
          <a:p>
            <a:r>
              <a:rPr lang="en-US" i="1" dirty="0"/>
              <a:t>Clean Air Fund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52968-1876-8343-A7B4-3B419FBBA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725" y="4621282"/>
            <a:ext cx="5006975" cy="334190"/>
          </a:xfrm>
        </p:spPr>
        <p:txBody>
          <a:bodyPr/>
          <a:lstStyle/>
          <a:p>
            <a:r>
              <a:rPr lang="en-US" dirty="0"/>
              <a:t>May 2022</a:t>
            </a:r>
          </a:p>
        </p:txBody>
      </p:sp>
    </p:spTree>
    <p:extLst>
      <p:ext uri="{BB962C8B-B14F-4D97-AF65-F5344CB8AC3E}">
        <p14:creationId xmlns:p14="http://schemas.microsoft.com/office/powerpoint/2010/main" val="4194691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43195-D90E-48F5-AB9B-995464D06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5EB47-C6C3-4964-8038-ADBEBD6F2FF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F657E71-359B-4E15-8904-1F586C45B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6042"/>
            <a:ext cx="12192000" cy="80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14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44F2BE-4E48-45D1-A681-070C35AE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barriers to clean air across the UK?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013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44F2BE-4E48-45D1-A681-070C35AE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barriers to clean air across the UK?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DA2ED7-B9CB-4B13-AD79-DBB77C03337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Too difficult</a:t>
            </a:r>
          </a:p>
          <a:p>
            <a:r>
              <a:rPr lang="en-US" dirty="0"/>
              <a:t>Not enough policy solutions</a:t>
            </a:r>
          </a:p>
          <a:p>
            <a:r>
              <a:rPr lang="en-US" dirty="0"/>
              <a:t>Cost</a:t>
            </a:r>
          </a:p>
          <a:p>
            <a:r>
              <a:rPr lang="en-US" dirty="0"/>
              <a:t>Lack of public awareness</a:t>
            </a:r>
          </a:p>
          <a:p>
            <a:r>
              <a:rPr lang="en-US" dirty="0"/>
              <a:t>Lack of political will</a:t>
            </a:r>
          </a:p>
          <a:p>
            <a:r>
              <a:rPr lang="en-US" dirty="0"/>
              <a:t>Party politics </a:t>
            </a:r>
          </a:p>
          <a:p>
            <a:r>
              <a:rPr lang="en-US" dirty="0"/>
              <a:t>Vested interests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181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44F2BE-4E48-45D1-A681-070C35AE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barriers to clean air in the UK?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DA2ED7-B9CB-4B13-AD79-DBB77C03337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Too difficult</a:t>
            </a:r>
          </a:p>
          <a:p>
            <a:r>
              <a:rPr lang="en-US" dirty="0"/>
              <a:t>Not enough policy solutions</a:t>
            </a:r>
          </a:p>
          <a:p>
            <a:r>
              <a:rPr lang="en-US" dirty="0"/>
              <a:t>Cost</a:t>
            </a:r>
          </a:p>
          <a:p>
            <a:r>
              <a:rPr lang="en-US" dirty="0"/>
              <a:t>Lack of public awareness</a:t>
            </a:r>
          </a:p>
          <a:p>
            <a:r>
              <a:rPr lang="en-US" dirty="0"/>
              <a:t>Lack of political will</a:t>
            </a:r>
          </a:p>
          <a:p>
            <a:r>
              <a:rPr lang="en-US" dirty="0"/>
              <a:t>Party politics</a:t>
            </a:r>
          </a:p>
          <a:p>
            <a:r>
              <a:rPr lang="en-US" dirty="0"/>
              <a:t>Vested interests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631D3F-AB2C-4695-9C15-7165E35B3419}"/>
              </a:ext>
            </a:extLst>
          </p:cNvPr>
          <p:cNvSpPr/>
          <p:nvPr/>
        </p:nvSpPr>
        <p:spPr>
          <a:xfrm>
            <a:off x="-128725" y="3077842"/>
            <a:ext cx="5545930" cy="19722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73DFAB6-E436-4B76-91BF-8CB1A2B23392}"/>
              </a:ext>
            </a:extLst>
          </p:cNvPr>
          <p:cNvSpPr/>
          <p:nvPr/>
        </p:nvSpPr>
        <p:spPr>
          <a:xfrm>
            <a:off x="-277901" y="1403498"/>
            <a:ext cx="5450541" cy="18955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780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D35301B9-5DE6-4035-8690-7D8D4A05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7535"/>
            <a:ext cx="2744097" cy="1165963"/>
          </a:xfrm>
        </p:spPr>
        <p:txBody>
          <a:bodyPr>
            <a:normAutofit fontScale="90000"/>
          </a:bodyPr>
          <a:lstStyle/>
          <a:p>
            <a:r>
              <a:rPr lang="en-US"/>
              <a:t>Setting a target for PM2.5 in the UK</a:t>
            </a:r>
          </a:p>
        </p:txBody>
      </p: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978D11F7-1575-4256-84FD-701F81156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753" y="172987"/>
            <a:ext cx="4744451" cy="662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40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E795D32-5EC5-4752-9394-D8DA8498F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318" y="228841"/>
            <a:ext cx="8949363" cy="64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85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 with medium confidence">
            <a:extLst>
              <a:ext uri="{FF2B5EF4-FFF2-40B4-BE49-F238E27FC236}">
                <a16:creationId xmlns:a16="http://schemas.microsoft.com/office/drawing/2014/main" id="{D1491179-2575-47D8-AC96-FE150D694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88" y="206566"/>
            <a:ext cx="10906223" cy="666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40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56571A58-FBBD-49A5-B755-7048BADEA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607" y="0"/>
            <a:ext cx="6830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70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B158F3AC-4ECA-423E-B792-249DBB487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62" y="828134"/>
            <a:ext cx="11007101" cy="546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6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B417FB31-C376-44A8-B256-B62501973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78" y="1169774"/>
            <a:ext cx="11549244" cy="549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0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452ED4-6EB0-4CEC-A1FD-A69B9A7DE307}"/>
              </a:ext>
            </a:extLst>
          </p:cNvPr>
          <p:cNvSpPr/>
          <p:nvPr/>
        </p:nvSpPr>
        <p:spPr>
          <a:xfrm>
            <a:off x="5863771" y="3701142"/>
            <a:ext cx="1582057" cy="3483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772F68-AEF3-4487-B8DE-B2D075E708E3}"/>
              </a:ext>
            </a:extLst>
          </p:cNvPr>
          <p:cNvSpPr/>
          <p:nvPr/>
        </p:nvSpPr>
        <p:spPr>
          <a:xfrm>
            <a:off x="5733143" y="3556000"/>
            <a:ext cx="1582057" cy="3483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, battery&#10;&#10;Description automatically generated">
            <a:extLst>
              <a:ext uri="{FF2B5EF4-FFF2-40B4-BE49-F238E27FC236}">
                <a16:creationId xmlns:a16="http://schemas.microsoft.com/office/drawing/2014/main" id="{28EC1AC0-5AEF-4417-BB1B-4C814266E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955" y="139771"/>
            <a:ext cx="10112089" cy="657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6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bubble chart&#10;&#10;Description automatically generated">
            <a:extLst>
              <a:ext uri="{FF2B5EF4-FFF2-40B4-BE49-F238E27FC236}">
                <a16:creationId xmlns:a16="http://schemas.microsoft.com/office/drawing/2014/main" id="{9A2C904D-7B80-44D5-800F-69EBFF5F3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14" y="0"/>
            <a:ext cx="9354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41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bubble chart&#10;&#10;Description automatically generated">
            <a:extLst>
              <a:ext uri="{FF2B5EF4-FFF2-40B4-BE49-F238E27FC236}">
                <a16:creationId xmlns:a16="http://schemas.microsoft.com/office/drawing/2014/main" id="{6735752C-80B2-45FA-B474-5A4E06B8B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677" y="0"/>
            <a:ext cx="9012344" cy="6858000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899445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waterfall chart&#10;&#10;Description automatically generated">
            <a:extLst>
              <a:ext uri="{FF2B5EF4-FFF2-40B4-BE49-F238E27FC236}">
                <a16:creationId xmlns:a16="http://schemas.microsoft.com/office/drawing/2014/main" id="{381D862E-E444-4437-9E02-491A9A94A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286" y="0"/>
            <a:ext cx="9399756" cy="749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37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8291917-4AAA-4A46-99CE-62810D10B4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366"/>
          <a:stretch/>
        </p:blipFill>
        <p:spPr>
          <a:xfrm>
            <a:off x="1730567" y="0"/>
            <a:ext cx="87308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48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260CA5-6325-4F4B-90E1-80DB162C29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09" t="9662" r="20087" b="7178"/>
          <a:stretch/>
        </p:blipFill>
        <p:spPr>
          <a:xfrm>
            <a:off x="6427012" y="444988"/>
            <a:ext cx="4055324" cy="3114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B9F2AF-5A8D-4925-AE6F-23480C1AE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760" y="1060375"/>
            <a:ext cx="10412870" cy="4791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C4FC21-BCF1-4576-A464-AAF88E092D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57" t="10154" r="29077" b="4047"/>
          <a:stretch/>
        </p:blipFill>
        <p:spPr bwMode="auto">
          <a:xfrm>
            <a:off x="1085245" y="3559627"/>
            <a:ext cx="3521710" cy="2765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6100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B875BE-2244-723D-83FC-C7137F52F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9661" r="1045" b="3945"/>
          <a:stretch/>
        </p:blipFill>
        <p:spPr>
          <a:xfrm>
            <a:off x="0" y="662473"/>
            <a:ext cx="12064482" cy="592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12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44F2BE-4E48-45D1-A681-070C35AE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barriers to clean air in the UK?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DA2ED7-B9CB-4B13-AD79-DBB77C03337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Too difficult</a:t>
            </a:r>
          </a:p>
          <a:p>
            <a:r>
              <a:rPr lang="en-US" dirty="0"/>
              <a:t>Not enough policy solutions</a:t>
            </a:r>
          </a:p>
          <a:p>
            <a:r>
              <a:rPr lang="en-US" dirty="0"/>
              <a:t>Cost</a:t>
            </a:r>
          </a:p>
          <a:p>
            <a:r>
              <a:rPr lang="en-US" dirty="0"/>
              <a:t>Lack of public awareness</a:t>
            </a:r>
          </a:p>
          <a:p>
            <a:r>
              <a:rPr lang="en-US" dirty="0"/>
              <a:t>Lack of political will</a:t>
            </a:r>
          </a:p>
          <a:p>
            <a:r>
              <a:rPr lang="en-US" dirty="0"/>
              <a:t>Party politics</a:t>
            </a:r>
          </a:p>
          <a:p>
            <a:r>
              <a:rPr lang="en-US" dirty="0"/>
              <a:t>Vested interests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631D3F-AB2C-4695-9C15-7165E35B3419}"/>
              </a:ext>
            </a:extLst>
          </p:cNvPr>
          <p:cNvSpPr/>
          <p:nvPr/>
        </p:nvSpPr>
        <p:spPr>
          <a:xfrm>
            <a:off x="-128725" y="3077842"/>
            <a:ext cx="5545930" cy="19722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73DFAB6-E436-4B76-91BF-8CB1A2B23392}"/>
              </a:ext>
            </a:extLst>
          </p:cNvPr>
          <p:cNvSpPr/>
          <p:nvPr/>
        </p:nvSpPr>
        <p:spPr>
          <a:xfrm>
            <a:off x="-277901" y="1403498"/>
            <a:ext cx="5450541" cy="18955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525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05567A-33EA-6EEA-28C1-9FA9C4874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51" y="1015315"/>
            <a:ext cx="10326079" cy="540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77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351304-AB8E-40BB-AA43-315376F4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B39C31-DE01-408F-81FF-56B4AE4F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C1CA9-CFDA-4718-A670-460F80083F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1CB35D-6AF2-46C2-A972-3A78A3D9B2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77B83-0613-48A0-B1CA-113C3DCAD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2DF2B6-715D-4DD8-9A12-F2BCCF82F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4" y="-62624"/>
            <a:ext cx="12082666" cy="69206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AB1D9A4-6709-4DA0-A0E8-833220193A5F}"/>
              </a:ext>
            </a:extLst>
          </p:cNvPr>
          <p:cNvSpPr/>
          <p:nvPr/>
        </p:nvSpPr>
        <p:spPr>
          <a:xfrm>
            <a:off x="251926" y="6437902"/>
            <a:ext cx="3489649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514DE5-8CB7-4197-974D-08C095A6FBB4}"/>
              </a:ext>
            </a:extLst>
          </p:cNvPr>
          <p:cNvSpPr/>
          <p:nvPr/>
        </p:nvSpPr>
        <p:spPr>
          <a:xfrm>
            <a:off x="6885992" y="-26580"/>
            <a:ext cx="1556657" cy="264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507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4385F5-DAE8-431B-7113-9DFFF6061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38" y="982082"/>
            <a:ext cx="10663924" cy="557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283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AFB1AB-8389-5881-E86D-1650593E3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64" y="1063056"/>
            <a:ext cx="10705071" cy="541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97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28DD57-5D67-E4D3-0528-22BEA5313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3DAC9F-18B5-DEA5-3E3C-2E6DF9A53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B88B4-EEB7-F519-3ACD-4996F59814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3372B2-8DAE-246C-0FC7-BD472BB684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404CF-F643-0274-092E-142794D7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24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B415B1-4AB1-7DB2-495C-7C1BF54FE5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77"/>
          <a:stretch/>
        </p:blipFill>
        <p:spPr>
          <a:xfrm>
            <a:off x="0" y="237535"/>
            <a:ext cx="12192000" cy="640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87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2C0215-9F45-4BD0-AA03-0B79D404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7CBD03-C50A-4CC1-B464-91CBAB8F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42C8E-A268-4295-9ED8-54BEF64F4F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327F5A-E88D-4CE4-AEB1-51A28484CF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90822-B722-4B28-B6C1-99A6CDFBE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94DB9D-636C-442E-88AD-D609780B6F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64"/>
          <a:stretch/>
        </p:blipFill>
        <p:spPr>
          <a:xfrm>
            <a:off x="78218" y="237534"/>
            <a:ext cx="12035564" cy="66204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366897-8FCE-4AF6-8327-0787843AB48A}"/>
              </a:ext>
            </a:extLst>
          </p:cNvPr>
          <p:cNvSpPr/>
          <p:nvPr/>
        </p:nvSpPr>
        <p:spPr>
          <a:xfrm>
            <a:off x="251926" y="6437902"/>
            <a:ext cx="4180115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EA4AD1-F9AF-4DEA-951B-FA04CECA027E}"/>
              </a:ext>
            </a:extLst>
          </p:cNvPr>
          <p:cNvSpPr/>
          <p:nvPr/>
        </p:nvSpPr>
        <p:spPr>
          <a:xfrm>
            <a:off x="11251580" y="6378575"/>
            <a:ext cx="862202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85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1AE013-5D68-45E5-B791-1F1D8C077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6D7571-8341-43BE-B363-349D63B1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61274-6525-4E2C-B7ED-A01B405E60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FE9EC4-0E06-4140-A1A0-14474185B9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1DC8C-8B9E-47D2-8363-2CFF96211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26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830C7-8FEA-406B-AEDA-E135D768C8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64"/>
          <a:stretch/>
        </p:blipFill>
        <p:spPr>
          <a:xfrm>
            <a:off x="97134" y="237534"/>
            <a:ext cx="11997731" cy="66204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D79319-CEE1-401E-AFBE-9F0C51CADFB6}"/>
              </a:ext>
            </a:extLst>
          </p:cNvPr>
          <p:cNvSpPr/>
          <p:nvPr/>
        </p:nvSpPr>
        <p:spPr>
          <a:xfrm>
            <a:off x="251926" y="6437902"/>
            <a:ext cx="3862874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3E9707-CCFE-4512-B375-35D79A97274A}"/>
              </a:ext>
            </a:extLst>
          </p:cNvPr>
          <p:cNvSpPr/>
          <p:nvPr/>
        </p:nvSpPr>
        <p:spPr>
          <a:xfrm>
            <a:off x="8702351" y="6378575"/>
            <a:ext cx="3489649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06960D-B1BD-427B-A960-14FC979B8E62}"/>
              </a:ext>
            </a:extLst>
          </p:cNvPr>
          <p:cNvSpPr/>
          <p:nvPr/>
        </p:nvSpPr>
        <p:spPr>
          <a:xfrm>
            <a:off x="11803224" y="0"/>
            <a:ext cx="388776" cy="1825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848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060F9E-FC79-4489-9BDB-9984CCD8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A4AF15-DD83-4097-8681-4FC47AFA8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BB99C1-ABEE-493F-8092-86BD6C4DF0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CE9656-BFBB-4155-880C-6DABA0D4FB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D6EE-68DF-46D0-A7BA-1F5E01CA1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6E9D59-DC27-457F-801F-E6123175E4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64"/>
          <a:stretch/>
        </p:blipFill>
        <p:spPr>
          <a:xfrm>
            <a:off x="125328" y="237534"/>
            <a:ext cx="11941343" cy="66204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80A904-2462-4BF0-A818-EA1A512BFD81}"/>
              </a:ext>
            </a:extLst>
          </p:cNvPr>
          <p:cNvSpPr/>
          <p:nvPr/>
        </p:nvSpPr>
        <p:spPr>
          <a:xfrm>
            <a:off x="11803224" y="0"/>
            <a:ext cx="388776" cy="1825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83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A5A168-078C-4BED-9A88-7BF68BB28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B4B149-FBEC-43E5-9047-BC5C3552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471FB-57D4-44A1-B408-1A6F04B7CD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4B22E7-4026-4A8E-8D2A-3BAA39675A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9AA46-AC95-478D-9EB1-2BA3A6A2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3C64A7-4737-4DC0-93CD-17E1FD0B5C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64"/>
          <a:stretch/>
        </p:blipFill>
        <p:spPr>
          <a:xfrm>
            <a:off x="77292" y="237534"/>
            <a:ext cx="12037415" cy="66204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E49785-B16B-4888-B145-C69A52C41260}"/>
              </a:ext>
            </a:extLst>
          </p:cNvPr>
          <p:cNvSpPr/>
          <p:nvPr/>
        </p:nvSpPr>
        <p:spPr>
          <a:xfrm>
            <a:off x="251926" y="6437902"/>
            <a:ext cx="3778898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981164-C53A-427D-BC93-2D3775EB46FC}"/>
              </a:ext>
            </a:extLst>
          </p:cNvPr>
          <p:cNvSpPr/>
          <p:nvPr/>
        </p:nvSpPr>
        <p:spPr>
          <a:xfrm>
            <a:off x="8526226" y="6451283"/>
            <a:ext cx="3489649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3CE26-1D62-46F1-AA96-1987BBC560AD}"/>
              </a:ext>
            </a:extLst>
          </p:cNvPr>
          <p:cNvSpPr/>
          <p:nvPr/>
        </p:nvSpPr>
        <p:spPr>
          <a:xfrm>
            <a:off x="11803224" y="0"/>
            <a:ext cx="388776" cy="1825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408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ACA84C-E116-4B01-91EA-019A3FE8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07FE25-6E90-48EB-82CD-F474F21A9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C68528-675C-4C5C-A868-BE2858F6D3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EFD9FF-FF41-4E75-95DA-F63B47209F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BC630-2919-436B-BE6D-B4F9D56D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29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60C797-3487-47AB-A27D-BFBA19FE1C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44"/>
          <a:stretch/>
        </p:blipFill>
        <p:spPr>
          <a:xfrm>
            <a:off x="0" y="136524"/>
            <a:ext cx="12307078" cy="6721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ECF099-98D0-4C0F-B415-2C8EAECB3491}"/>
              </a:ext>
            </a:extLst>
          </p:cNvPr>
          <p:cNvSpPr/>
          <p:nvPr/>
        </p:nvSpPr>
        <p:spPr>
          <a:xfrm>
            <a:off x="11918302" y="-161364"/>
            <a:ext cx="388776" cy="1825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840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506419-A571-445A-A16C-6BF290CA1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13FD3A-C55D-4F7B-AEA5-67B0F589A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2D628-AF65-4188-8FCD-F92F9611EB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F9FCE6-AAAD-4F83-A277-73B51F86F1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F1384-E0D5-4324-BAC8-077AE5004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30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BD6414-6378-40C2-BD7E-BF21AF961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6065"/>
            <a:ext cx="12344400" cy="703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9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60ED95-839E-4D40-BA43-0232ACA61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BDF032-B46E-4F09-80EA-8A1A8C26F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545E2-A747-4C7D-9AA9-AE786A9CA2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07EC60-83DC-41A8-8234-956A9B3648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8B39F-BA95-498C-8288-0303156A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E4F-72A9-694A-B5E0-B88CAF5ED890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0065ED-6BFD-4004-9844-F6384527A2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30"/>
          <a:stretch/>
        </p:blipFill>
        <p:spPr>
          <a:xfrm>
            <a:off x="0" y="-178307"/>
            <a:ext cx="12409714" cy="703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84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8B902-6458-FCF8-B53A-81BED4EF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D0C83-059B-14C1-0079-2542CB0C7E1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B93DB7-54B7-40A0-B2E6-DC3F139E1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6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32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09A1E3-9976-4FF4-AA35-069716B78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1D2EC9-5282-D4CB-FE63-B30FB4AB1F9D}"/>
              </a:ext>
            </a:extLst>
          </p:cNvPr>
          <p:cNvSpPr txBox="1"/>
          <p:nvPr/>
        </p:nvSpPr>
        <p:spPr>
          <a:xfrm>
            <a:off x="317241" y="139959"/>
            <a:ext cx="11234057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0" i="1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Our dirty secret </a:t>
            </a:r>
            <a:r>
              <a:rPr lang="en-GB" sz="28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manifesto</a:t>
            </a:r>
          </a:p>
          <a:p>
            <a:endParaRPr lang="en-US" sz="1700" b="1" i="0" u="none" strike="noStrike" baseline="0" dirty="0">
              <a:solidFill>
                <a:srgbClr val="FFFFFF"/>
              </a:solidFill>
              <a:latin typeface="Arial Nova" panose="020B0504020202020204" pitchFamily="34" charset="0"/>
            </a:endParaRPr>
          </a:p>
          <a:p>
            <a:r>
              <a:rPr lang="en-US" sz="1700" b="1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Elevator pitch: 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Our MPs, councillors and big businesses know our town’s dirty secret –our fume-filled air. We need to expose this dirty secret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andstop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the fumes. Government and big businesses need to come clean, give us a proper plan and finally deliver the investment our town needs.</a:t>
            </a:r>
            <a:b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</a:br>
            <a:endParaRPr lang="en-US" sz="1700" b="0" i="0" u="none" strike="noStrike" baseline="0" dirty="0">
              <a:solidFill>
                <a:srgbClr val="FFFFFF"/>
              </a:solidFill>
              <a:latin typeface="Arial Nova" panose="020B0504020202020204" pitchFamily="34" charset="0"/>
            </a:endParaRPr>
          </a:p>
          <a:p>
            <a:r>
              <a:rPr lang="en-GB" sz="1700" b="1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Campaign narrative:</a:t>
            </a:r>
            <a:r>
              <a:rPr lang="en-GB" sz="1700" b="1" dirty="0">
                <a:solidFill>
                  <a:srgbClr val="FFFFFF"/>
                </a:solidFill>
                <a:latin typeface="Arial Nova" panose="020B0504020202020204" pitchFamily="34" charset="0"/>
              </a:rPr>
              <a:t> 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Do you know </a:t>
            </a:r>
            <a:r>
              <a:rPr lang="en-US" sz="1700" b="1" i="1" u="none" strike="noStrike" baseline="0" dirty="0">
                <a:solidFill>
                  <a:srgbClr val="FF0000"/>
                </a:solidFill>
                <a:latin typeface="Arial Nova" panose="020B0504020202020204" pitchFamily="34" charset="0"/>
              </a:rPr>
              <a:t>our town’s dirty secret? 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A dirty secret the local MPs know. A dirty secret the local councillors know. A dirty secret big businesses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know.A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dirty secret they know but do nothing about.</a:t>
            </a:r>
          </a:p>
          <a:p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The dirty secret is our town’s dirty fume-filled air.</a:t>
            </a:r>
          </a:p>
          <a:p>
            <a:endParaRPr lang="en-US" sz="1700" b="0" i="0" u="none" strike="noStrike" baseline="0" dirty="0">
              <a:solidFill>
                <a:srgbClr val="FFFFFF"/>
              </a:solidFill>
              <a:latin typeface="Arial Nova" panose="020B0504020202020204" pitchFamily="34" charset="0"/>
            </a:endParaRPr>
          </a:p>
          <a:p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It’s choking our high street, stopping proper local businesses from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thrivinghere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. It’s choking our community, forcing young people and families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away.It’s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choking all of us, stopping us from building a town we can be proud of. Our town can’t catch a break.</a:t>
            </a:r>
          </a:p>
          <a:p>
            <a:endParaRPr lang="en-US" sz="1700" b="0" i="0" u="none" strike="noStrike" baseline="0" dirty="0">
              <a:solidFill>
                <a:srgbClr val="FFFFFF"/>
              </a:solidFill>
              <a:latin typeface="Arial Nova" panose="020B0504020202020204" pitchFamily="34" charset="0"/>
            </a:endParaRPr>
          </a:p>
          <a:p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The plan is there, UK communities can get </a:t>
            </a:r>
            <a:r>
              <a:rPr lang="en-US" sz="1700" b="1" i="1" u="none" strike="noStrike" baseline="0" dirty="0">
                <a:solidFill>
                  <a:srgbClr val="FF0000"/>
                </a:solidFill>
                <a:latin typeface="Arial Nova" panose="020B0504020202020204" pitchFamily="34" charset="0"/>
              </a:rPr>
              <a:t>a clean break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. But Government and big businesses need to act, and finally deliver the investment our town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needs.They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need to help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usdrive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cleaner cars, give us access to proper public transport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andstop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forgetting about us for once. They need to tell the truth, come clean and help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usrevitalise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our town.</a:t>
            </a:r>
          </a:p>
          <a:p>
            <a:endParaRPr lang="en-US" sz="1700" b="0" i="0" u="none" strike="noStrike" baseline="0" dirty="0">
              <a:solidFill>
                <a:srgbClr val="FFFFFF"/>
              </a:solidFill>
              <a:latin typeface="Arial Nova" panose="020B0504020202020204" pitchFamily="34" charset="0"/>
            </a:endParaRPr>
          </a:p>
          <a:p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Now you know their dirty secret, they can’t hide any longer. Demand they secure what our town needs to clean up our fume-filled air and make </a:t>
            </a:r>
            <a:r>
              <a:rPr lang="en-US" sz="1700" b="0" i="0" u="none" strike="noStrike" baseline="0" dirty="0" err="1">
                <a:solidFill>
                  <a:srgbClr val="FFFFFF"/>
                </a:solidFill>
                <a:latin typeface="Arial Nova" panose="020B0504020202020204" pitchFamily="34" charset="0"/>
              </a:rPr>
              <a:t>usproud</a:t>
            </a:r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 to live here again or lose your hard-won vote. There’s </a:t>
            </a:r>
            <a:r>
              <a:rPr lang="en-US" sz="1700" b="1" i="1" u="none" strike="noStrike" baseline="0" dirty="0">
                <a:solidFill>
                  <a:srgbClr val="FF0000"/>
                </a:solidFill>
                <a:latin typeface="Arial Nova" panose="020B0504020202020204" pitchFamily="34" charset="0"/>
              </a:rPr>
              <a:t>no time for hot air</a:t>
            </a:r>
            <a:r>
              <a:rPr lang="en-US" sz="1700" b="0" i="0" u="none" strike="noStrike" baseline="0" dirty="0">
                <a:solidFill>
                  <a:srgbClr val="FF0000"/>
                </a:solidFill>
                <a:latin typeface="Arial Nova" panose="020B0504020202020204" pitchFamily="34" charset="0"/>
              </a:rPr>
              <a:t>.</a:t>
            </a:r>
          </a:p>
          <a:p>
            <a:r>
              <a:rPr lang="en-US" sz="17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Expose the dirty secret, stop the fumes and clean up this town.</a:t>
            </a: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815065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526DB7-5959-1645-B782-5D3688E60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340" y="5854389"/>
            <a:ext cx="3172952" cy="289933"/>
          </a:xfrm>
        </p:spPr>
        <p:txBody>
          <a:bodyPr/>
          <a:lstStyle/>
          <a:p>
            <a:r>
              <a:rPr lang="en-US"/>
              <a:t>40 </a:t>
            </a:r>
            <a:r>
              <a:rPr lang="en-US" err="1"/>
              <a:t>Bermondsey</a:t>
            </a:r>
            <a:r>
              <a:rPr lang="en-US"/>
              <a:t> Street London SE1 3UD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A3EBD-66D9-BB49-900A-19FEB76319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err="1"/>
              <a:t>info@cleanairfund.org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BBFBD-2AD1-A547-BDFF-E3FDDD4EB5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err="1"/>
              <a:t>www.cleanairfund.org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7C4E8-562D-D94B-A8DB-3758C645C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@</a:t>
            </a:r>
            <a:r>
              <a:rPr lang="en-US" err="1"/>
              <a:t>cleanairfund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60082"/>
      </p:ext>
    </p:extLst>
  </p:cSld>
  <p:clrMapOvr>
    <a:masterClrMapping/>
  </p:clrMapOvr>
</p:sld>
</file>

<file path=ppt/theme/theme1.xml><?xml version="1.0" encoding="utf-8"?>
<a:theme xmlns:a="http://schemas.openxmlformats.org/drawingml/2006/main" name="1_CAF-Theme">
  <a:themeElements>
    <a:clrScheme name="CAF-Theme">
      <a:dk1>
        <a:srgbClr val="2A3434"/>
      </a:dk1>
      <a:lt1>
        <a:srgbClr val="FF5500"/>
      </a:lt1>
      <a:dk2>
        <a:srgbClr val="66D0C3"/>
      </a:dk2>
      <a:lt2>
        <a:srgbClr val="FFFFFF"/>
      </a:lt2>
      <a:accent1>
        <a:srgbClr val="1F8CA5"/>
      </a:accent1>
      <a:accent2>
        <a:srgbClr val="005881"/>
      </a:accent2>
      <a:accent3>
        <a:srgbClr val="209B7C"/>
      </a:accent3>
      <a:accent4>
        <a:srgbClr val="EABF61"/>
      </a:accent4>
      <a:accent5>
        <a:srgbClr val="DC5E6C"/>
      </a:accent5>
      <a:accent6>
        <a:srgbClr val="70668D"/>
      </a:accent6>
      <a:hlink>
        <a:srgbClr val="FF5500"/>
      </a:hlink>
      <a:folHlink>
        <a:srgbClr val="A6AEAA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F-Theme" id="{94024FE9-F8DA-5E41-BDAA-871B7CBC8BF8}" vid="{090C0B1B-DB54-1642-B792-A37E41C133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8e159d8-bd35-4fc9-ae5c-e5addfc92967">
      <UserInfo>
        <DisplayName>Sean Maguire</DisplayName>
        <AccountId>1320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FC0E7F2B62294F8D5121361952E3B5" ma:contentTypeVersion="12" ma:contentTypeDescription="Create a new document." ma:contentTypeScope="" ma:versionID="66e853304020d97ee3ae9a3d287e9206">
  <xsd:schema xmlns:xsd="http://www.w3.org/2001/XMLSchema" xmlns:xs="http://www.w3.org/2001/XMLSchema" xmlns:p="http://schemas.microsoft.com/office/2006/metadata/properties" xmlns:ns2="aa6e1d9a-eab4-433c-8f0c-9241adfe343a" xmlns:ns3="08e159d8-bd35-4fc9-ae5c-e5addfc92967" targetNamespace="http://schemas.microsoft.com/office/2006/metadata/properties" ma:root="true" ma:fieldsID="7a8d872125201909968eca30c4061562" ns2:_="" ns3:_="">
    <xsd:import namespace="aa6e1d9a-eab4-433c-8f0c-9241adfe343a"/>
    <xsd:import namespace="08e159d8-bd35-4fc9-ae5c-e5addfc929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e1d9a-eab4-433c-8f0c-9241adfe3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159d8-bd35-4fc9-ae5c-e5addfc9296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1FAB09-28E5-456F-A4F9-A1FCE9CB05BE}">
  <ds:schemaRefs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08e159d8-bd35-4fc9-ae5c-e5addfc92967"/>
    <ds:schemaRef ds:uri="http://purl.org/dc/dcmitype/"/>
    <ds:schemaRef ds:uri="http://schemas.microsoft.com/office/2006/documentManagement/types"/>
    <ds:schemaRef ds:uri="aa6e1d9a-eab4-433c-8f0c-9241adfe343a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FC4BB09-2C2A-435D-A4F8-A20047E720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854797-9B26-42CE-8331-4EC82C2ACF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6e1d9a-eab4-433c-8f0c-9241adfe343a"/>
    <ds:schemaRef ds:uri="08e159d8-bd35-4fc9-ae5c-e5addfc929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CAF-Theme</Template>
  <TotalTime>2</TotalTime>
  <Words>512</Words>
  <Application>Microsoft Office PowerPoint</Application>
  <PresentationFormat>Widescreen</PresentationFormat>
  <Paragraphs>105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Barlow Semi Condensed Medium</vt:lpstr>
      <vt:lpstr>Times New Roman</vt:lpstr>
      <vt:lpstr>Wingdings</vt:lpstr>
      <vt:lpstr>Arial</vt:lpstr>
      <vt:lpstr>Calibri</vt:lpstr>
      <vt:lpstr>Barlow Semi Condensed Light</vt:lpstr>
      <vt:lpstr>Barlow Semi Condensed</vt:lpstr>
      <vt:lpstr>Arial Nova</vt:lpstr>
      <vt:lpstr>1_CAF-Theme</vt:lpstr>
      <vt:lpstr>The Pathway to Healthy Air in the UK</vt:lpstr>
      <vt:lpstr>PowerPoint Presentation</vt:lpstr>
      <vt:lpstr>What are the barriers to clean air across the UK?</vt:lpstr>
      <vt:lpstr>What are the barriers to clean air across the UK?</vt:lpstr>
      <vt:lpstr>What are the barriers to clean air in the UK?</vt:lpstr>
      <vt:lpstr>Setting a target for PM2.5 in the UK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barriers to clean air in the UK?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Polly O'Hara</dc:creator>
  <cp:lastModifiedBy>Jenny Ogden</cp:lastModifiedBy>
  <cp:revision>7</cp:revision>
  <cp:lastPrinted>2022-05-17T20:51:49Z</cp:lastPrinted>
  <dcterms:created xsi:type="dcterms:W3CDTF">2019-11-20T10:44:48Z</dcterms:created>
  <dcterms:modified xsi:type="dcterms:W3CDTF">2022-05-24T10:59:22Z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0x0101007DFC0E7F2B62294F8D5121361952E3B5</vt:lpwstr>
  </property>
</Properties>
</file>